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61" r:id="rId4"/>
    <p:sldMasterId id="2147483819" r:id="rId5"/>
  </p:sldMasterIdLst>
  <p:notesMasterIdLst>
    <p:notesMasterId r:id="rId56"/>
  </p:notesMasterIdLst>
  <p:sldIdLst>
    <p:sldId id="994" r:id="rId6"/>
    <p:sldId id="1227" r:id="rId7"/>
    <p:sldId id="1264" r:id="rId8"/>
    <p:sldId id="1216" r:id="rId9"/>
    <p:sldId id="1265" r:id="rId10"/>
    <p:sldId id="1309" r:id="rId11"/>
    <p:sldId id="1305" r:id="rId12"/>
    <p:sldId id="1261" r:id="rId13"/>
    <p:sldId id="1263" r:id="rId14"/>
    <p:sldId id="1267" r:id="rId15"/>
    <p:sldId id="1268" r:id="rId16"/>
    <p:sldId id="1244" r:id="rId17"/>
    <p:sldId id="1306" r:id="rId18"/>
    <p:sldId id="1199" r:id="rId19"/>
    <p:sldId id="1301" r:id="rId20"/>
    <p:sldId id="1298" r:id="rId21"/>
    <p:sldId id="1300" r:id="rId22"/>
    <p:sldId id="1269" r:id="rId23"/>
    <p:sldId id="1285" r:id="rId24"/>
    <p:sldId id="1271" r:id="rId25"/>
    <p:sldId id="1273" r:id="rId26"/>
    <p:sldId id="1272" r:id="rId27"/>
    <p:sldId id="1286" r:id="rId28"/>
    <p:sldId id="1276" r:id="rId29"/>
    <p:sldId id="1277" r:id="rId30"/>
    <p:sldId id="1275" r:id="rId31"/>
    <p:sldId id="1278" r:id="rId32"/>
    <p:sldId id="1304" r:id="rId33"/>
    <p:sldId id="1274" r:id="rId34"/>
    <p:sldId id="1302" r:id="rId35"/>
    <p:sldId id="1280" r:id="rId36"/>
    <p:sldId id="1281" r:id="rId37"/>
    <p:sldId id="1282" r:id="rId38"/>
    <p:sldId id="1284" r:id="rId39"/>
    <p:sldId id="1288" r:id="rId40"/>
    <p:sldId id="1257" r:id="rId41"/>
    <p:sldId id="1289" r:id="rId42"/>
    <p:sldId id="1290" r:id="rId43"/>
    <p:sldId id="1291" r:id="rId44"/>
    <p:sldId id="1307" r:id="rId45"/>
    <p:sldId id="1292" r:id="rId46"/>
    <p:sldId id="1294" r:id="rId47"/>
    <p:sldId id="1308" r:id="rId48"/>
    <p:sldId id="1295" r:id="rId49"/>
    <p:sldId id="1173" r:id="rId50"/>
    <p:sldId id="1296" r:id="rId51"/>
    <p:sldId id="1299" r:id="rId52"/>
    <p:sldId id="1297" r:id="rId53"/>
    <p:sldId id="1255" r:id="rId54"/>
    <p:sldId id="1065" r:id="rId55"/>
  </p:sldIdLst>
  <p:sldSz cx="9144000" cy="6858000" type="screen4x3"/>
  <p:notesSz cx="6797675" cy="9926638"/>
  <p:defaultTex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m Hammond" initials="TH"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FDEEE7"/>
    <a:srgbClr val="000000"/>
    <a:srgbClr val="CC6600"/>
    <a:srgbClr val="548235"/>
    <a:srgbClr val="F4B183"/>
    <a:srgbClr val="C2E49C"/>
    <a:srgbClr val="0000CC"/>
    <a:srgbClr val="F9D1BF"/>
    <a:srgbClr val="FFE1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18190C-8518-4C41-9F69-DF945E743221}" v="67" dt="2024-04-16T11:49:48.7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714" autoAdjust="0"/>
  </p:normalViewPr>
  <p:slideViewPr>
    <p:cSldViewPr snapToGrid="0">
      <p:cViewPr varScale="1">
        <p:scale>
          <a:sx n="120" d="100"/>
          <a:sy n="120" d="100"/>
        </p:scale>
        <p:origin x="1344" y="102"/>
      </p:cViewPr>
      <p:guideLst>
        <p:guide orient="horz" pos="2160"/>
        <p:guide pos="2880"/>
      </p:guideLst>
    </p:cSldViewPr>
  </p:slideViewPr>
  <p:notesTextViewPr>
    <p:cViewPr>
      <p:scale>
        <a:sx n="33" d="100"/>
        <a:sy n="33" d="100"/>
      </p:scale>
      <p:origin x="0" y="0"/>
    </p:cViewPr>
  </p:notesTextViewPr>
  <p:sorterViewPr>
    <p:cViewPr>
      <p:scale>
        <a:sx n="200" d="100"/>
        <a:sy n="200" d="100"/>
      </p:scale>
      <p:origin x="0" y="-17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elo Valentim Silva" userId="0c0e969fead7e976" providerId="LiveId" clId="{4418190C-8518-4C41-9F69-DF945E743221}"/>
    <pc:docChg chg="undo custSel addSld delSld modSld sldOrd modNotesMaster">
      <pc:chgData name="Marcelo Valentim Silva" userId="0c0e969fead7e976" providerId="LiveId" clId="{4418190C-8518-4C41-9F69-DF945E743221}" dt="2024-04-16T11:51:50.459" v="3717" actId="12"/>
      <pc:docMkLst>
        <pc:docMk/>
      </pc:docMkLst>
      <pc:sldChg chg="modSp mod ord">
        <pc:chgData name="Marcelo Valentim Silva" userId="0c0e969fead7e976" providerId="LiveId" clId="{4418190C-8518-4C41-9F69-DF945E743221}" dt="2024-04-15T11:59:25.814" v="2101" actId="20577"/>
        <pc:sldMkLst>
          <pc:docMk/>
          <pc:sldMk cId="646239534" sldId="1173"/>
        </pc:sldMkLst>
        <pc:spChg chg="mod">
          <ac:chgData name="Marcelo Valentim Silva" userId="0c0e969fead7e976" providerId="LiveId" clId="{4418190C-8518-4C41-9F69-DF945E743221}" dt="2024-04-15T11:59:25.814" v="2101" actId="20577"/>
          <ac:spMkLst>
            <pc:docMk/>
            <pc:sldMk cId="646239534" sldId="1173"/>
            <ac:spMk id="15" creationId="{B60B4240-B01B-14C5-E93B-088B80DF1EF1}"/>
          </ac:spMkLst>
        </pc:spChg>
      </pc:sldChg>
      <pc:sldChg chg="addSp delSp modSp mod ord">
        <pc:chgData name="Marcelo Valentim Silva" userId="0c0e969fead7e976" providerId="LiveId" clId="{4418190C-8518-4C41-9F69-DF945E743221}" dt="2024-04-15T12:33:58.949" v="2194" actId="20577"/>
        <pc:sldMkLst>
          <pc:docMk/>
          <pc:sldMk cId="3235127931" sldId="1216"/>
        </pc:sldMkLst>
        <pc:spChg chg="mod">
          <ac:chgData name="Marcelo Valentim Silva" userId="0c0e969fead7e976" providerId="LiveId" clId="{4418190C-8518-4C41-9F69-DF945E743221}" dt="2024-04-15T10:01:05.538" v="1117" actId="20577"/>
          <ac:spMkLst>
            <pc:docMk/>
            <pc:sldMk cId="3235127931" sldId="1216"/>
            <ac:spMk id="2" creationId="{58AB7469-28EE-1CED-2D35-7F91D06B7875}"/>
          </ac:spMkLst>
        </pc:spChg>
        <pc:spChg chg="add mod">
          <ac:chgData name="Marcelo Valentim Silva" userId="0c0e969fead7e976" providerId="LiveId" clId="{4418190C-8518-4C41-9F69-DF945E743221}" dt="2024-04-15T12:33:58.949" v="2194" actId="20577"/>
          <ac:spMkLst>
            <pc:docMk/>
            <pc:sldMk cId="3235127931" sldId="1216"/>
            <ac:spMk id="6" creationId="{D1632A42-3284-CEBE-528A-1647EA463161}"/>
          </ac:spMkLst>
        </pc:spChg>
        <pc:spChg chg="del mod">
          <ac:chgData name="Marcelo Valentim Silva" userId="0c0e969fead7e976" providerId="LiveId" clId="{4418190C-8518-4C41-9F69-DF945E743221}" dt="2024-04-15T10:01:13.812" v="1121"/>
          <ac:spMkLst>
            <pc:docMk/>
            <pc:sldMk cId="3235127931" sldId="1216"/>
            <ac:spMk id="7" creationId="{BF84CF6A-03EE-53E8-8485-A8F60D1C5536}"/>
          </ac:spMkLst>
        </pc:spChg>
        <pc:picChg chg="del">
          <ac:chgData name="Marcelo Valentim Silva" userId="0c0e969fead7e976" providerId="LiveId" clId="{4418190C-8518-4C41-9F69-DF945E743221}" dt="2024-04-15T10:01:13.803" v="1119" actId="478"/>
          <ac:picMkLst>
            <pc:docMk/>
            <pc:sldMk cId="3235127931" sldId="1216"/>
            <ac:picMk id="5" creationId="{C7F994E4-8642-573C-064B-9183FDD641D0}"/>
          </ac:picMkLst>
        </pc:picChg>
      </pc:sldChg>
      <pc:sldChg chg="modSp del mod">
        <pc:chgData name="Marcelo Valentim Silva" userId="0c0e969fead7e976" providerId="LiveId" clId="{4418190C-8518-4C41-9F69-DF945E743221}" dt="2024-04-15T13:03:10.783" v="2409" actId="47"/>
        <pc:sldMkLst>
          <pc:docMk/>
          <pc:sldMk cId="274104867" sldId="1245"/>
        </pc:sldMkLst>
        <pc:spChg chg="mod">
          <ac:chgData name="Marcelo Valentim Silva" userId="0c0e969fead7e976" providerId="LiveId" clId="{4418190C-8518-4C41-9F69-DF945E743221}" dt="2024-04-13T05:41:03.783" v="70" actId="113"/>
          <ac:spMkLst>
            <pc:docMk/>
            <pc:sldMk cId="274104867" sldId="1245"/>
            <ac:spMk id="13" creationId="{8873F2E8-0E07-B320-D1FB-D33EECEA5BFD}"/>
          </ac:spMkLst>
        </pc:spChg>
      </pc:sldChg>
      <pc:sldChg chg="modSp del mod">
        <pc:chgData name="Marcelo Valentim Silva" userId="0c0e969fead7e976" providerId="LiveId" clId="{4418190C-8518-4C41-9F69-DF945E743221}" dt="2024-04-13T05:45:18.217" v="94" actId="47"/>
        <pc:sldMkLst>
          <pc:docMk/>
          <pc:sldMk cId="298875272" sldId="1249"/>
        </pc:sldMkLst>
        <pc:spChg chg="mod">
          <ac:chgData name="Marcelo Valentim Silva" userId="0c0e969fead7e976" providerId="LiveId" clId="{4418190C-8518-4C41-9F69-DF945E743221}" dt="2024-04-13T05:42:50.017" v="85" actId="113"/>
          <ac:spMkLst>
            <pc:docMk/>
            <pc:sldMk cId="298875272" sldId="1249"/>
            <ac:spMk id="16" creationId="{A07DBB22-90E4-93B3-353A-8446913951DA}"/>
          </ac:spMkLst>
        </pc:spChg>
      </pc:sldChg>
      <pc:sldChg chg="addSp delSp modSp mod">
        <pc:chgData name="Marcelo Valentim Silva" userId="0c0e969fead7e976" providerId="LiveId" clId="{4418190C-8518-4C41-9F69-DF945E743221}" dt="2024-04-16T11:16:13.805" v="3655" actId="1076"/>
        <pc:sldMkLst>
          <pc:docMk/>
          <pc:sldMk cId="4105507706" sldId="1257"/>
        </pc:sldMkLst>
        <pc:spChg chg="mod">
          <ac:chgData name="Marcelo Valentim Silva" userId="0c0e969fead7e976" providerId="LiveId" clId="{4418190C-8518-4C41-9F69-DF945E743221}" dt="2024-04-16T11:09:29.286" v="3514"/>
          <ac:spMkLst>
            <pc:docMk/>
            <pc:sldMk cId="4105507706" sldId="1257"/>
            <ac:spMk id="7" creationId="{B051D3CF-E074-CA4F-108A-983CAA788731}"/>
          </ac:spMkLst>
        </pc:spChg>
        <pc:spChg chg="add mod">
          <ac:chgData name="Marcelo Valentim Silva" userId="0c0e969fead7e976" providerId="LiveId" clId="{4418190C-8518-4C41-9F69-DF945E743221}" dt="2024-04-16T11:16:13.805" v="3655" actId="1076"/>
          <ac:spMkLst>
            <pc:docMk/>
            <pc:sldMk cId="4105507706" sldId="1257"/>
            <ac:spMk id="10" creationId="{7A2B5037-5BF1-A95B-7A45-35DF69F03425}"/>
          </ac:spMkLst>
        </pc:spChg>
        <pc:picChg chg="mod">
          <ac:chgData name="Marcelo Valentim Silva" userId="0c0e969fead7e976" providerId="LiveId" clId="{4418190C-8518-4C41-9F69-DF945E743221}" dt="2024-04-16T11:15:52.819" v="3651" actId="1076"/>
          <ac:picMkLst>
            <pc:docMk/>
            <pc:sldMk cId="4105507706" sldId="1257"/>
            <ac:picMk id="3" creationId="{D8BDCE1F-FA36-7246-D326-B222755BC1AF}"/>
          </ac:picMkLst>
        </pc:picChg>
        <pc:picChg chg="mod">
          <ac:chgData name="Marcelo Valentim Silva" userId="0c0e969fead7e976" providerId="LiveId" clId="{4418190C-8518-4C41-9F69-DF945E743221}" dt="2024-04-16T11:15:50.074" v="3650" actId="1076"/>
          <ac:picMkLst>
            <pc:docMk/>
            <pc:sldMk cId="4105507706" sldId="1257"/>
            <ac:picMk id="5" creationId="{717CD77D-9456-787D-AABD-BC3F215CB2B6}"/>
          </ac:picMkLst>
        </pc:picChg>
        <pc:picChg chg="del">
          <ac:chgData name="Marcelo Valentim Silva" userId="0c0e969fead7e976" providerId="LiveId" clId="{4418190C-8518-4C41-9F69-DF945E743221}" dt="2024-04-13T06:02:19.245" v="237" actId="478"/>
          <ac:picMkLst>
            <pc:docMk/>
            <pc:sldMk cId="4105507706" sldId="1257"/>
            <ac:picMk id="6" creationId="{2E54E9C9-A1EC-8706-FBF7-2F0347FF2A89}"/>
          </ac:picMkLst>
        </pc:picChg>
        <pc:picChg chg="del">
          <ac:chgData name="Marcelo Valentim Silva" userId="0c0e969fead7e976" providerId="LiveId" clId="{4418190C-8518-4C41-9F69-DF945E743221}" dt="2024-04-13T06:02:20.438" v="238" actId="478"/>
          <ac:picMkLst>
            <pc:docMk/>
            <pc:sldMk cId="4105507706" sldId="1257"/>
            <ac:picMk id="10" creationId="{1536D7A4-E190-5891-4938-E78B48D2E79A}"/>
          </ac:picMkLst>
        </pc:picChg>
        <pc:picChg chg="del mod">
          <ac:chgData name="Marcelo Valentim Silva" userId="0c0e969fead7e976" providerId="LiveId" clId="{4418190C-8518-4C41-9F69-DF945E743221}" dt="2024-04-16T06:30:07.237" v="2590" actId="478"/>
          <ac:picMkLst>
            <pc:docMk/>
            <pc:sldMk cId="4105507706" sldId="1257"/>
            <ac:picMk id="11" creationId="{FEB3C8BB-166D-72FC-BACA-203C57213EED}"/>
          </ac:picMkLst>
        </pc:picChg>
        <pc:picChg chg="mod">
          <ac:chgData name="Marcelo Valentim Silva" userId="0c0e969fead7e976" providerId="LiveId" clId="{4418190C-8518-4C41-9F69-DF945E743221}" dt="2024-04-16T11:15:55.100" v="3652" actId="1076"/>
          <ac:picMkLst>
            <pc:docMk/>
            <pc:sldMk cId="4105507706" sldId="1257"/>
            <ac:picMk id="15" creationId="{959265F8-EF31-F975-BDC0-D29147F7A895}"/>
          </ac:picMkLst>
        </pc:picChg>
      </pc:sldChg>
      <pc:sldChg chg="addSp delSp modSp mod">
        <pc:chgData name="Marcelo Valentim Silva" userId="0c0e969fead7e976" providerId="LiveId" clId="{4418190C-8518-4C41-9F69-DF945E743221}" dt="2024-04-16T10:55:59.365" v="3430" actId="1076"/>
        <pc:sldMkLst>
          <pc:docMk/>
          <pc:sldMk cId="2208875311" sldId="1263"/>
        </pc:sldMkLst>
        <pc:spChg chg="del mod">
          <ac:chgData name="Marcelo Valentim Silva" userId="0c0e969fead7e976" providerId="LiveId" clId="{4418190C-8518-4C41-9F69-DF945E743221}" dt="2024-04-16T10:34:56.814" v="3427" actId="478"/>
          <ac:spMkLst>
            <pc:docMk/>
            <pc:sldMk cId="2208875311" sldId="1263"/>
            <ac:spMk id="2" creationId="{58AB7469-28EE-1CED-2D35-7F91D06B7875}"/>
          </ac:spMkLst>
        </pc:spChg>
        <pc:spChg chg="add mod">
          <ac:chgData name="Marcelo Valentim Silva" userId="0c0e969fead7e976" providerId="LiveId" clId="{4418190C-8518-4C41-9F69-DF945E743221}" dt="2024-04-16T10:36:36.840" v="3429" actId="1076"/>
          <ac:spMkLst>
            <pc:docMk/>
            <pc:sldMk cId="2208875311" sldId="1263"/>
            <ac:spMk id="6" creationId="{44FEE10F-1AB0-2F45-07BB-E5613ACDA1DA}"/>
          </ac:spMkLst>
        </pc:spChg>
        <pc:spChg chg="del mod">
          <ac:chgData name="Marcelo Valentim Silva" userId="0c0e969fead7e976" providerId="LiveId" clId="{4418190C-8518-4C41-9F69-DF945E743221}" dt="2024-04-16T10:34:26.603" v="3422"/>
          <ac:spMkLst>
            <pc:docMk/>
            <pc:sldMk cId="2208875311" sldId="1263"/>
            <ac:spMk id="10" creationId="{0AA9ABB3-6E23-86D0-199C-7D5907514702}"/>
          </ac:spMkLst>
        </pc:spChg>
        <pc:spChg chg="del mod">
          <ac:chgData name="Marcelo Valentim Silva" userId="0c0e969fead7e976" providerId="LiveId" clId="{4418190C-8518-4C41-9F69-DF945E743221}" dt="2024-04-16T10:34:26.603" v="3424"/>
          <ac:spMkLst>
            <pc:docMk/>
            <pc:sldMk cId="2208875311" sldId="1263"/>
            <ac:spMk id="12" creationId="{786E4E0D-CCEA-489D-B9E9-B9F9991ACF12}"/>
          </ac:spMkLst>
        </pc:spChg>
        <pc:picChg chg="mod">
          <ac:chgData name="Marcelo Valentim Silva" userId="0c0e969fead7e976" providerId="LiveId" clId="{4418190C-8518-4C41-9F69-DF945E743221}" dt="2024-04-16T10:55:59.365" v="3430" actId="1076"/>
          <ac:picMkLst>
            <pc:docMk/>
            <pc:sldMk cId="2208875311" sldId="1263"/>
            <ac:picMk id="5" creationId="{1CE2418D-B749-9CF9-9342-A1754B871084}"/>
          </ac:picMkLst>
        </pc:picChg>
      </pc:sldChg>
      <pc:sldChg chg="addSp modSp mod">
        <pc:chgData name="Marcelo Valentim Silva" userId="0c0e969fead7e976" providerId="LiveId" clId="{4418190C-8518-4C41-9F69-DF945E743221}" dt="2024-04-15T12:32:48.356" v="2189" actId="20577"/>
        <pc:sldMkLst>
          <pc:docMk/>
          <pc:sldMk cId="1503231117" sldId="1264"/>
        </pc:sldMkLst>
        <pc:spChg chg="mod">
          <ac:chgData name="Marcelo Valentim Silva" userId="0c0e969fead7e976" providerId="LiveId" clId="{4418190C-8518-4C41-9F69-DF945E743221}" dt="2024-04-15T12:32:48.356" v="2189" actId="20577"/>
          <ac:spMkLst>
            <pc:docMk/>
            <pc:sldMk cId="1503231117" sldId="1264"/>
            <ac:spMk id="6" creationId="{9C5E78C9-FD9C-934C-6826-3C2B870618B5}"/>
          </ac:spMkLst>
        </pc:spChg>
        <pc:spChg chg="mod">
          <ac:chgData name="Marcelo Valentim Silva" userId="0c0e969fead7e976" providerId="LiveId" clId="{4418190C-8518-4C41-9F69-DF945E743221}" dt="2024-04-15T12:32:15.534" v="2180" actId="6549"/>
          <ac:spMkLst>
            <pc:docMk/>
            <pc:sldMk cId="1503231117" sldId="1264"/>
            <ac:spMk id="7" creationId="{BF84CF6A-03EE-53E8-8485-A8F60D1C5536}"/>
          </ac:spMkLst>
        </pc:spChg>
        <pc:picChg chg="add mod">
          <ac:chgData name="Marcelo Valentim Silva" userId="0c0e969fead7e976" providerId="LiveId" clId="{4418190C-8518-4C41-9F69-DF945E743221}" dt="2024-04-15T12:32:28.082" v="2184" actId="1076"/>
          <ac:picMkLst>
            <pc:docMk/>
            <pc:sldMk cId="1503231117" sldId="1264"/>
            <ac:picMk id="5" creationId="{25C1D30E-ABCF-A37D-440D-C536B9D13417}"/>
          </ac:picMkLst>
        </pc:picChg>
      </pc:sldChg>
      <pc:sldChg chg="addSp delSp modSp mod">
        <pc:chgData name="Marcelo Valentim Silva" userId="0c0e969fead7e976" providerId="LiveId" clId="{4418190C-8518-4C41-9F69-DF945E743221}" dt="2024-04-16T09:39:22.360" v="2998" actId="1076"/>
        <pc:sldMkLst>
          <pc:docMk/>
          <pc:sldMk cId="3566036537" sldId="1265"/>
        </pc:sldMkLst>
        <pc:spChg chg="add del mod">
          <ac:chgData name="Marcelo Valentim Silva" userId="0c0e969fead7e976" providerId="LiveId" clId="{4418190C-8518-4C41-9F69-DF945E743221}" dt="2024-04-16T09:10:09.261" v="2961" actId="478"/>
          <ac:spMkLst>
            <pc:docMk/>
            <pc:sldMk cId="3566036537" sldId="1265"/>
            <ac:spMk id="3" creationId="{0837B896-4F00-FF18-9334-B7CCEEC59517}"/>
          </ac:spMkLst>
        </pc:spChg>
        <pc:spChg chg="del mod">
          <ac:chgData name="Marcelo Valentim Silva" userId="0c0e969fead7e976" providerId="LiveId" clId="{4418190C-8518-4C41-9F69-DF945E743221}" dt="2024-04-16T09:10:06.894" v="2959"/>
          <ac:spMkLst>
            <pc:docMk/>
            <pc:sldMk cId="3566036537" sldId="1265"/>
            <ac:spMk id="5" creationId="{B28EB733-7C58-523F-893C-631359F9726A}"/>
          </ac:spMkLst>
        </pc:spChg>
        <pc:spChg chg="add del mod">
          <ac:chgData name="Marcelo Valentim Silva" userId="0c0e969fead7e976" providerId="LiveId" clId="{4418190C-8518-4C41-9F69-DF945E743221}" dt="2024-04-16T09:38:56.862" v="2992" actId="478"/>
          <ac:spMkLst>
            <pc:docMk/>
            <pc:sldMk cId="3566036537" sldId="1265"/>
            <ac:spMk id="7" creationId="{BF84CF6A-03EE-53E8-8485-A8F60D1C5536}"/>
          </ac:spMkLst>
        </pc:spChg>
        <pc:spChg chg="add mod">
          <ac:chgData name="Marcelo Valentim Silva" userId="0c0e969fead7e976" providerId="LiveId" clId="{4418190C-8518-4C41-9F69-DF945E743221}" dt="2024-04-16T09:39:22.360" v="2998" actId="1076"/>
          <ac:spMkLst>
            <pc:docMk/>
            <pc:sldMk cId="3566036537" sldId="1265"/>
            <ac:spMk id="20" creationId="{8305BFD2-928D-AF77-D81C-31DC7C601A0D}"/>
          </ac:spMkLst>
        </pc:spChg>
        <pc:picChg chg="add del mod">
          <ac:chgData name="Marcelo Valentim Silva" userId="0c0e969fead7e976" providerId="LiveId" clId="{4418190C-8518-4C41-9F69-DF945E743221}" dt="2024-04-16T09:35:40.697" v="2968" actId="478"/>
          <ac:picMkLst>
            <pc:docMk/>
            <pc:sldMk cId="3566036537" sldId="1265"/>
            <ac:picMk id="6" creationId="{F1077985-C4B3-A9A9-CA0F-1A6B84A9B09C}"/>
          </ac:picMkLst>
        </pc:picChg>
        <pc:picChg chg="del mod">
          <ac:chgData name="Marcelo Valentim Silva" userId="0c0e969fead7e976" providerId="LiveId" clId="{4418190C-8518-4C41-9F69-DF945E743221}" dt="2024-04-16T09:35:39.454" v="2967" actId="478"/>
          <ac:picMkLst>
            <pc:docMk/>
            <pc:sldMk cId="3566036537" sldId="1265"/>
            <ac:picMk id="11" creationId="{21210E64-4F6E-4C54-158A-CBA1C9D13A33}"/>
          </ac:picMkLst>
        </pc:picChg>
        <pc:picChg chg="del mod">
          <ac:chgData name="Marcelo Valentim Silva" userId="0c0e969fead7e976" providerId="LiveId" clId="{4418190C-8518-4C41-9F69-DF945E743221}" dt="2024-04-16T09:35:42.177" v="2969" actId="478"/>
          <ac:picMkLst>
            <pc:docMk/>
            <pc:sldMk cId="3566036537" sldId="1265"/>
            <ac:picMk id="13" creationId="{131CF7DF-F67F-7C1F-2279-7EC35F2185A6}"/>
          </ac:picMkLst>
        </pc:picChg>
        <pc:picChg chg="del mod">
          <ac:chgData name="Marcelo Valentim Silva" userId="0c0e969fead7e976" providerId="LiveId" clId="{4418190C-8518-4C41-9F69-DF945E743221}" dt="2024-04-16T09:10:06.889" v="2957" actId="478"/>
          <ac:picMkLst>
            <pc:docMk/>
            <pc:sldMk cId="3566036537" sldId="1265"/>
            <ac:picMk id="15" creationId="{ACEACC5B-49BB-A908-5324-9AA8580F750E}"/>
          </ac:picMkLst>
        </pc:picChg>
        <pc:picChg chg="del mod">
          <ac:chgData name="Marcelo Valentim Silva" userId="0c0e969fead7e976" providerId="LiveId" clId="{4418190C-8518-4C41-9F69-DF945E743221}" dt="2024-04-16T09:10:08.007" v="2960" actId="478"/>
          <ac:picMkLst>
            <pc:docMk/>
            <pc:sldMk cId="3566036537" sldId="1265"/>
            <ac:picMk id="16" creationId="{BB9C83F4-0A47-C258-9190-EC7847F0B773}"/>
          </ac:picMkLst>
        </pc:picChg>
        <pc:picChg chg="add del mod">
          <ac:chgData name="Marcelo Valentim Silva" userId="0c0e969fead7e976" providerId="LiveId" clId="{4418190C-8518-4C41-9F69-DF945E743221}" dt="2024-04-16T09:38:59.769" v="2993" actId="1076"/>
          <ac:picMkLst>
            <pc:docMk/>
            <pc:sldMk cId="3566036537" sldId="1265"/>
            <ac:picMk id="18" creationId="{8AE81446-8BDF-27A8-4D71-7A6AE3510880}"/>
          </ac:picMkLst>
        </pc:picChg>
      </pc:sldChg>
      <pc:sldChg chg="addSp delSp modSp mod">
        <pc:chgData name="Marcelo Valentim Silva" userId="0c0e969fead7e976" providerId="LiveId" clId="{4418190C-8518-4C41-9F69-DF945E743221}" dt="2024-04-16T10:57:39.969" v="3447" actId="1076"/>
        <pc:sldMkLst>
          <pc:docMk/>
          <pc:sldMk cId="2023005894" sldId="1267"/>
        </pc:sldMkLst>
        <pc:spChg chg="mod">
          <ac:chgData name="Marcelo Valentim Silva" userId="0c0e969fead7e976" providerId="LiveId" clId="{4418190C-8518-4C41-9F69-DF945E743221}" dt="2024-04-16T10:57:39.969" v="3447" actId="1076"/>
          <ac:spMkLst>
            <pc:docMk/>
            <pc:sldMk cId="2023005894" sldId="1267"/>
            <ac:spMk id="2" creationId="{58AB7469-28EE-1CED-2D35-7F91D06B7875}"/>
          </ac:spMkLst>
        </pc:spChg>
        <pc:spChg chg="add mod">
          <ac:chgData name="Marcelo Valentim Silva" userId="0c0e969fead7e976" providerId="LiveId" clId="{4418190C-8518-4C41-9F69-DF945E743221}" dt="2024-04-15T12:58:05.780" v="2374" actId="207"/>
          <ac:spMkLst>
            <pc:docMk/>
            <pc:sldMk cId="2023005894" sldId="1267"/>
            <ac:spMk id="3" creationId="{F1CD5D75-8203-55D3-C8B1-4411C89133DC}"/>
          </ac:spMkLst>
        </pc:spChg>
        <pc:spChg chg="add mod">
          <ac:chgData name="Marcelo Valentim Silva" userId="0c0e969fead7e976" providerId="LiveId" clId="{4418190C-8518-4C41-9F69-DF945E743221}" dt="2024-04-15T12:57:56.515" v="2372" actId="207"/>
          <ac:spMkLst>
            <pc:docMk/>
            <pc:sldMk cId="2023005894" sldId="1267"/>
            <ac:spMk id="6" creationId="{1FF8A23E-1533-F592-0080-81D7BDD271EB}"/>
          </ac:spMkLst>
        </pc:spChg>
        <pc:spChg chg="mod">
          <ac:chgData name="Marcelo Valentim Silva" userId="0c0e969fead7e976" providerId="LiveId" clId="{4418190C-8518-4C41-9F69-DF945E743221}" dt="2024-04-16T10:57:07.574" v="3444" actId="1076"/>
          <ac:spMkLst>
            <pc:docMk/>
            <pc:sldMk cId="2023005894" sldId="1267"/>
            <ac:spMk id="10" creationId="{0AA9ABB3-6E23-86D0-199C-7D5907514702}"/>
          </ac:spMkLst>
        </pc:spChg>
        <pc:picChg chg="add mod">
          <ac:chgData name="Marcelo Valentim Silva" userId="0c0e969fead7e976" providerId="LiveId" clId="{4418190C-8518-4C41-9F69-DF945E743221}" dt="2024-04-15T12:35:37.395" v="2201" actId="1076"/>
          <ac:picMkLst>
            <pc:docMk/>
            <pc:sldMk cId="2023005894" sldId="1267"/>
            <ac:picMk id="5" creationId="{1319B0BE-23A6-9756-D3E8-2C0BEDB42B3A}"/>
          </ac:picMkLst>
        </pc:picChg>
        <pc:picChg chg="del">
          <ac:chgData name="Marcelo Valentim Silva" userId="0c0e969fead7e976" providerId="LiveId" clId="{4418190C-8518-4C41-9F69-DF945E743221}" dt="2024-04-13T05:38:22.642" v="46" actId="478"/>
          <ac:picMkLst>
            <pc:docMk/>
            <pc:sldMk cId="2023005894" sldId="1267"/>
            <ac:picMk id="6" creationId="{96DE5952-DF10-C141-2F86-476C125697B3}"/>
          </ac:picMkLst>
        </pc:picChg>
        <pc:picChg chg="add mod">
          <ac:chgData name="Marcelo Valentim Silva" userId="0c0e969fead7e976" providerId="LiveId" clId="{4418190C-8518-4C41-9F69-DF945E743221}" dt="2024-04-16T10:57:03.805" v="3443" actId="1076"/>
          <ac:picMkLst>
            <pc:docMk/>
            <pc:sldMk cId="2023005894" sldId="1267"/>
            <ac:picMk id="11" creationId="{3D092F7E-0BF8-1818-5613-8C86F1750A63}"/>
          </ac:picMkLst>
        </pc:picChg>
      </pc:sldChg>
      <pc:sldChg chg="modSp mod">
        <pc:chgData name="Marcelo Valentim Silva" userId="0c0e969fead7e976" providerId="LiveId" clId="{4418190C-8518-4C41-9F69-DF945E743221}" dt="2024-04-16T10:58:40.738" v="3448" actId="20577"/>
        <pc:sldMkLst>
          <pc:docMk/>
          <pc:sldMk cId="396451572" sldId="1268"/>
        </pc:sldMkLst>
        <pc:spChg chg="mod">
          <ac:chgData name="Marcelo Valentim Silva" userId="0c0e969fead7e976" providerId="LiveId" clId="{4418190C-8518-4C41-9F69-DF945E743221}" dt="2024-04-16T10:58:40.738" v="3448" actId="20577"/>
          <ac:spMkLst>
            <pc:docMk/>
            <pc:sldMk cId="396451572" sldId="1268"/>
            <ac:spMk id="10" creationId="{0AA9ABB3-6E23-86D0-199C-7D5907514702}"/>
          </ac:spMkLst>
        </pc:spChg>
      </pc:sldChg>
      <pc:sldChg chg="addSp modSp mod">
        <pc:chgData name="Marcelo Valentim Silva" userId="0c0e969fead7e976" providerId="LiveId" clId="{4418190C-8518-4C41-9F69-DF945E743221}" dt="2024-04-16T11:46:48.544" v="3684"/>
        <pc:sldMkLst>
          <pc:docMk/>
          <pc:sldMk cId="3967146435" sldId="1269"/>
        </pc:sldMkLst>
        <pc:spChg chg="add mod">
          <ac:chgData name="Marcelo Valentim Silva" userId="0c0e969fead7e976" providerId="LiveId" clId="{4418190C-8518-4C41-9F69-DF945E743221}" dt="2024-04-16T11:46:48.544" v="3684"/>
          <ac:spMkLst>
            <pc:docMk/>
            <pc:sldMk cId="3967146435" sldId="1269"/>
            <ac:spMk id="3" creationId="{330C320B-A057-9366-EA0C-77F88553A306}"/>
          </ac:spMkLst>
        </pc:spChg>
        <pc:spChg chg="mod">
          <ac:chgData name="Marcelo Valentim Silva" userId="0c0e969fead7e976" providerId="LiveId" clId="{4418190C-8518-4C41-9F69-DF945E743221}" dt="2024-04-15T11:32:08.663" v="1509" actId="20577"/>
          <ac:spMkLst>
            <pc:docMk/>
            <pc:sldMk cId="3967146435" sldId="1269"/>
            <ac:spMk id="4" creationId="{4CB89C9E-2E5F-A02A-22AD-391B428FB757}"/>
          </ac:spMkLst>
        </pc:spChg>
        <pc:spChg chg="mod">
          <ac:chgData name="Marcelo Valentim Silva" userId="0c0e969fead7e976" providerId="LiveId" clId="{4418190C-8518-4C41-9F69-DF945E743221}" dt="2024-04-13T05:41:21.305" v="73" actId="113"/>
          <ac:spMkLst>
            <pc:docMk/>
            <pc:sldMk cId="3967146435" sldId="1269"/>
            <ac:spMk id="13" creationId="{8873F2E8-0E07-B320-D1FB-D33EECEA5BFD}"/>
          </ac:spMkLst>
        </pc:spChg>
      </pc:sldChg>
      <pc:sldChg chg="addSp delSp modSp mod">
        <pc:chgData name="Marcelo Valentim Silva" userId="0c0e969fead7e976" providerId="LiveId" clId="{4418190C-8518-4C41-9F69-DF945E743221}" dt="2024-04-16T10:02:08.873" v="3099" actId="1076"/>
        <pc:sldMkLst>
          <pc:docMk/>
          <pc:sldMk cId="311770095" sldId="1271"/>
        </pc:sldMkLst>
        <pc:spChg chg="add mod">
          <ac:chgData name="Marcelo Valentim Silva" userId="0c0e969fead7e976" providerId="LiveId" clId="{4418190C-8518-4C41-9F69-DF945E743221}" dt="2024-04-16T10:02:08.873" v="3099" actId="1076"/>
          <ac:spMkLst>
            <pc:docMk/>
            <pc:sldMk cId="311770095" sldId="1271"/>
            <ac:spMk id="3" creationId="{048A1C70-08F9-6CF4-22AB-0F8805B4A823}"/>
          </ac:spMkLst>
        </pc:spChg>
        <pc:spChg chg="mod">
          <ac:chgData name="Marcelo Valentim Silva" userId="0c0e969fead7e976" providerId="LiveId" clId="{4418190C-8518-4C41-9F69-DF945E743221}" dt="2024-04-16T09:57:25.177" v="3070" actId="6549"/>
          <ac:spMkLst>
            <pc:docMk/>
            <pc:sldMk cId="311770095" sldId="1271"/>
            <ac:spMk id="4" creationId="{4CB89C9E-2E5F-A02A-22AD-391B428FB757}"/>
          </ac:spMkLst>
        </pc:spChg>
        <pc:spChg chg="del mod">
          <ac:chgData name="Marcelo Valentim Silva" userId="0c0e969fead7e976" providerId="LiveId" clId="{4418190C-8518-4C41-9F69-DF945E743221}" dt="2024-04-16T09:54:51.695" v="3062" actId="478"/>
          <ac:spMkLst>
            <pc:docMk/>
            <pc:sldMk cId="311770095" sldId="1271"/>
            <ac:spMk id="24" creationId="{8C4D4F9B-B79E-B441-1A33-AC43B5BF548C}"/>
          </ac:spMkLst>
        </pc:spChg>
      </pc:sldChg>
      <pc:sldChg chg="addSp delSp modSp mod">
        <pc:chgData name="Marcelo Valentim Silva" userId="0c0e969fead7e976" providerId="LiveId" clId="{4418190C-8518-4C41-9F69-DF945E743221}" dt="2024-04-16T10:02:27.145" v="3101" actId="1076"/>
        <pc:sldMkLst>
          <pc:docMk/>
          <pc:sldMk cId="776712449" sldId="1272"/>
        </pc:sldMkLst>
        <pc:spChg chg="add mod">
          <ac:chgData name="Marcelo Valentim Silva" userId="0c0e969fead7e976" providerId="LiveId" clId="{4418190C-8518-4C41-9F69-DF945E743221}" dt="2024-04-16T10:02:27.145" v="3101" actId="1076"/>
          <ac:spMkLst>
            <pc:docMk/>
            <pc:sldMk cId="776712449" sldId="1272"/>
            <ac:spMk id="3" creationId="{7658BECD-991D-2418-BA34-C6F4D9C437F7}"/>
          </ac:spMkLst>
        </pc:spChg>
        <pc:spChg chg="mod">
          <ac:chgData name="Marcelo Valentim Silva" userId="0c0e969fead7e976" providerId="LiveId" clId="{4418190C-8518-4C41-9F69-DF945E743221}" dt="2024-04-16T09:55:21.433" v="3064" actId="6549"/>
          <ac:spMkLst>
            <pc:docMk/>
            <pc:sldMk cId="776712449" sldId="1272"/>
            <ac:spMk id="4" creationId="{4CB89C9E-2E5F-A02A-22AD-391B428FB757}"/>
          </ac:spMkLst>
        </pc:spChg>
        <pc:spChg chg="del mod">
          <ac:chgData name="Marcelo Valentim Silva" userId="0c0e969fead7e976" providerId="LiveId" clId="{4418190C-8518-4C41-9F69-DF945E743221}" dt="2024-04-16T09:55:02.118" v="3063" actId="478"/>
          <ac:spMkLst>
            <pc:docMk/>
            <pc:sldMk cId="776712449" sldId="1272"/>
            <ac:spMk id="8" creationId="{0FEF1795-3D83-EF75-D20C-4A14E7311C11}"/>
          </ac:spMkLst>
        </pc:spChg>
      </pc:sldChg>
      <pc:sldChg chg="modSp mod">
        <pc:chgData name="Marcelo Valentim Silva" userId="0c0e969fead7e976" providerId="LiveId" clId="{4418190C-8518-4C41-9F69-DF945E743221}" dt="2024-04-13T05:42:07.525" v="78" actId="113"/>
        <pc:sldMkLst>
          <pc:docMk/>
          <pc:sldMk cId="309447366" sldId="1273"/>
        </pc:sldMkLst>
        <pc:spChg chg="mod">
          <ac:chgData name="Marcelo Valentim Silva" userId="0c0e969fead7e976" providerId="LiveId" clId="{4418190C-8518-4C41-9F69-DF945E743221}" dt="2024-04-13T05:42:07.525" v="78" actId="113"/>
          <ac:spMkLst>
            <pc:docMk/>
            <pc:sldMk cId="309447366" sldId="1273"/>
            <ac:spMk id="4" creationId="{4CB89C9E-2E5F-A02A-22AD-391B428FB757}"/>
          </ac:spMkLst>
        </pc:spChg>
      </pc:sldChg>
      <pc:sldChg chg="addSp delSp modSp mod">
        <pc:chgData name="Marcelo Valentim Silva" userId="0c0e969fead7e976" providerId="LiveId" clId="{4418190C-8518-4C41-9F69-DF945E743221}" dt="2024-04-15T12:53:29.321" v="2325" actId="1076"/>
        <pc:sldMkLst>
          <pc:docMk/>
          <pc:sldMk cId="647560464" sldId="1274"/>
        </pc:sldMkLst>
        <pc:spChg chg="add del mod">
          <ac:chgData name="Marcelo Valentim Silva" userId="0c0e969fead7e976" providerId="LiveId" clId="{4418190C-8518-4C41-9F69-DF945E743221}" dt="2024-04-15T12:53:01.935" v="2319" actId="478"/>
          <ac:spMkLst>
            <pc:docMk/>
            <pc:sldMk cId="647560464" sldId="1274"/>
            <ac:spMk id="3" creationId="{AE1AF9F4-EE8B-F73E-07DA-157D106D84E6}"/>
          </ac:spMkLst>
        </pc:spChg>
        <pc:picChg chg="del mod">
          <ac:chgData name="Marcelo Valentim Silva" userId="0c0e969fead7e976" providerId="LiveId" clId="{4418190C-8518-4C41-9F69-DF945E743221}" dt="2024-04-15T12:52:58.881" v="2318" actId="478"/>
          <ac:picMkLst>
            <pc:docMk/>
            <pc:sldMk cId="647560464" sldId="1274"/>
            <ac:picMk id="5" creationId="{FC7A8E23-D443-77EA-7615-31F0F0C09F08}"/>
          </ac:picMkLst>
        </pc:picChg>
        <pc:picChg chg="add mod">
          <ac:chgData name="Marcelo Valentim Silva" userId="0c0e969fead7e976" providerId="LiveId" clId="{4418190C-8518-4C41-9F69-DF945E743221}" dt="2024-04-15T12:53:15.157" v="2323" actId="1076"/>
          <ac:picMkLst>
            <pc:docMk/>
            <pc:sldMk cId="647560464" sldId="1274"/>
            <ac:picMk id="7" creationId="{1593A4B6-E0BF-7E84-A41E-067580960096}"/>
          </ac:picMkLst>
        </pc:picChg>
        <pc:picChg chg="mod">
          <ac:chgData name="Marcelo Valentim Silva" userId="0c0e969fead7e976" providerId="LiveId" clId="{4418190C-8518-4C41-9F69-DF945E743221}" dt="2024-04-15T12:53:29.321" v="2325" actId="1076"/>
          <ac:picMkLst>
            <pc:docMk/>
            <pc:sldMk cId="647560464" sldId="1274"/>
            <ac:picMk id="14" creationId="{C29AC358-2FB3-5AB6-3C0C-974CCF44CB86}"/>
          </ac:picMkLst>
        </pc:picChg>
      </pc:sldChg>
      <pc:sldChg chg="addSp delSp modSp mod">
        <pc:chgData name="Marcelo Valentim Silva" userId="0c0e969fead7e976" providerId="LiveId" clId="{4418190C-8518-4C41-9F69-DF945E743221}" dt="2024-04-16T11:51:50.459" v="3717" actId="12"/>
        <pc:sldMkLst>
          <pc:docMk/>
          <pc:sldMk cId="2917756146" sldId="1275"/>
        </pc:sldMkLst>
        <pc:spChg chg="add mod">
          <ac:chgData name="Marcelo Valentim Silva" userId="0c0e969fead7e976" providerId="LiveId" clId="{4418190C-8518-4C41-9F69-DF945E743221}" dt="2024-04-16T10:03:19.311" v="3110"/>
          <ac:spMkLst>
            <pc:docMk/>
            <pc:sldMk cId="2917756146" sldId="1275"/>
            <ac:spMk id="3" creationId="{D33F0C09-CBC5-53DA-F898-2AD2BA6B6A4F}"/>
          </ac:spMkLst>
        </pc:spChg>
        <pc:spChg chg="del">
          <ac:chgData name="Marcelo Valentim Silva" userId="0c0e969fead7e976" providerId="LiveId" clId="{4418190C-8518-4C41-9F69-DF945E743221}" dt="2024-04-13T05:47:41.897" v="112" actId="478"/>
          <ac:spMkLst>
            <pc:docMk/>
            <pc:sldMk cId="2917756146" sldId="1275"/>
            <ac:spMk id="7" creationId="{2707B03C-81C8-0E06-4246-33DD51C55C88}"/>
          </ac:spMkLst>
        </pc:spChg>
        <pc:spChg chg="del">
          <ac:chgData name="Marcelo Valentim Silva" userId="0c0e969fead7e976" providerId="LiveId" clId="{4418190C-8518-4C41-9F69-DF945E743221}" dt="2024-04-13T05:47:36.568" v="110" actId="478"/>
          <ac:spMkLst>
            <pc:docMk/>
            <pc:sldMk cId="2917756146" sldId="1275"/>
            <ac:spMk id="8" creationId="{96EA800C-3ACB-FF50-54FC-A287EBEB829E}"/>
          </ac:spMkLst>
        </pc:spChg>
        <pc:spChg chg="del">
          <ac:chgData name="Marcelo Valentim Silva" userId="0c0e969fead7e976" providerId="LiveId" clId="{4418190C-8518-4C41-9F69-DF945E743221}" dt="2024-04-13T05:47:34.950" v="109" actId="478"/>
          <ac:spMkLst>
            <pc:docMk/>
            <pc:sldMk cId="2917756146" sldId="1275"/>
            <ac:spMk id="12" creationId="{6D0D2A5B-C002-6A11-27A8-451886EB2BD3}"/>
          </ac:spMkLst>
        </pc:spChg>
        <pc:spChg chg="del">
          <ac:chgData name="Marcelo Valentim Silva" userId="0c0e969fead7e976" providerId="LiveId" clId="{4418190C-8518-4C41-9F69-DF945E743221}" dt="2024-04-13T05:47:32.516" v="107" actId="478"/>
          <ac:spMkLst>
            <pc:docMk/>
            <pc:sldMk cId="2917756146" sldId="1275"/>
            <ac:spMk id="14" creationId="{6B6EAC7D-08F5-D6F5-7DD9-EDE8EC0F9179}"/>
          </ac:spMkLst>
        </pc:spChg>
        <pc:spChg chg="del">
          <ac:chgData name="Marcelo Valentim Silva" userId="0c0e969fead7e976" providerId="LiveId" clId="{4418190C-8518-4C41-9F69-DF945E743221}" dt="2024-04-13T05:47:33.848" v="108" actId="478"/>
          <ac:spMkLst>
            <pc:docMk/>
            <pc:sldMk cId="2917756146" sldId="1275"/>
            <ac:spMk id="15" creationId="{E3FE115B-A361-418E-CD54-1CF55082E48D}"/>
          </ac:spMkLst>
        </pc:spChg>
        <pc:spChg chg="mod">
          <ac:chgData name="Marcelo Valentim Silva" userId="0c0e969fead7e976" providerId="LiveId" clId="{4418190C-8518-4C41-9F69-DF945E743221}" dt="2024-04-16T11:51:50.459" v="3717" actId="12"/>
          <ac:spMkLst>
            <pc:docMk/>
            <pc:sldMk cId="2917756146" sldId="1275"/>
            <ac:spMk id="16" creationId="{A07DBB22-90E4-93B3-353A-8446913951DA}"/>
          </ac:spMkLst>
        </pc:spChg>
        <pc:spChg chg="del">
          <ac:chgData name="Marcelo Valentim Silva" userId="0c0e969fead7e976" providerId="LiveId" clId="{4418190C-8518-4C41-9F69-DF945E743221}" dt="2024-04-13T05:47:40.848" v="111" actId="478"/>
          <ac:spMkLst>
            <pc:docMk/>
            <pc:sldMk cId="2917756146" sldId="1275"/>
            <ac:spMk id="18" creationId="{8B0C0308-38E5-B461-D80F-400974C71465}"/>
          </ac:spMkLst>
        </pc:spChg>
        <pc:picChg chg="del">
          <ac:chgData name="Marcelo Valentim Silva" userId="0c0e969fead7e976" providerId="LiveId" clId="{4418190C-8518-4C41-9F69-DF945E743221}" dt="2024-04-13T05:47:28.366" v="106" actId="478"/>
          <ac:picMkLst>
            <pc:docMk/>
            <pc:sldMk cId="2917756146" sldId="1275"/>
            <ac:picMk id="3" creationId="{C6B32DB2-32BC-6412-AF8E-AE2E3DB5B899}"/>
          </ac:picMkLst>
        </pc:picChg>
        <pc:picChg chg="add mod">
          <ac:chgData name="Marcelo Valentim Silva" userId="0c0e969fead7e976" providerId="LiveId" clId="{4418190C-8518-4C41-9F69-DF945E743221}" dt="2024-04-15T12:44:16.446" v="2239" actId="1076"/>
          <ac:picMkLst>
            <pc:docMk/>
            <pc:sldMk cId="2917756146" sldId="1275"/>
            <ac:picMk id="5" creationId="{6A38C6A0-9313-9C59-ED45-0F47573EEA05}"/>
          </ac:picMkLst>
        </pc:picChg>
        <pc:picChg chg="add del mod">
          <ac:chgData name="Marcelo Valentim Silva" userId="0c0e969fead7e976" providerId="LiveId" clId="{4418190C-8518-4C41-9F69-DF945E743221}" dt="2024-04-15T12:40:22.003" v="2220" actId="478"/>
          <ac:picMkLst>
            <pc:docMk/>
            <pc:sldMk cId="2917756146" sldId="1275"/>
            <ac:picMk id="19" creationId="{1BA76E54-63F0-CBB1-C5E1-80EE108B7EC5}"/>
          </ac:picMkLst>
        </pc:picChg>
      </pc:sldChg>
      <pc:sldChg chg="addSp delSp modSp mod">
        <pc:chgData name="Marcelo Valentim Silva" userId="0c0e969fead7e976" providerId="LiveId" clId="{4418190C-8518-4C41-9F69-DF945E743221}" dt="2024-04-16T11:49:42.882" v="3705" actId="1076"/>
        <pc:sldMkLst>
          <pc:docMk/>
          <pc:sldMk cId="1667695049" sldId="1276"/>
        </pc:sldMkLst>
        <pc:spChg chg="add del mod ord">
          <ac:chgData name="Marcelo Valentim Silva" userId="0c0e969fead7e976" providerId="LiveId" clId="{4418190C-8518-4C41-9F69-DF945E743221}" dt="2024-04-16T11:49:29.867" v="3701" actId="478"/>
          <ac:spMkLst>
            <pc:docMk/>
            <pc:sldMk cId="1667695049" sldId="1276"/>
            <ac:spMk id="3" creationId="{926DB7D0-1C51-7FEA-CFA1-7498E192505A}"/>
          </ac:spMkLst>
        </pc:spChg>
        <pc:spChg chg="mod">
          <ac:chgData name="Marcelo Valentim Silva" userId="0c0e969fead7e976" providerId="LiveId" clId="{4418190C-8518-4C41-9F69-DF945E743221}" dt="2024-04-16T10:06:11.720" v="3181" actId="113"/>
          <ac:spMkLst>
            <pc:docMk/>
            <pc:sldMk cId="1667695049" sldId="1276"/>
            <ac:spMk id="16" creationId="{A07DBB22-90E4-93B3-353A-8446913951DA}"/>
          </ac:spMkLst>
        </pc:spChg>
        <pc:spChg chg="mod">
          <ac:chgData name="Marcelo Valentim Silva" userId="0c0e969fead7e976" providerId="LiveId" clId="{4418190C-8518-4C41-9F69-DF945E743221}" dt="2024-04-13T05:43:58.106" v="90" actId="113"/>
          <ac:spMkLst>
            <pc:docMk/>
            <pc:sldMk cId="1667695049" sldId="1276"/>
            <ac:spMk id="19" creationId="{D83BCB8A-5400-2DEA-ABCA-D8FAAF1E1B2D}"/>
          </ac:spMkLst>
        </pc:spChg>
        <pc:spChg chg="add mod">
          <ac:chgData name="Marcelo Valentim Silva" userId="0c0e969fead7e976" providerId="LiveId" clId="{4418190C-8518-4C41-9F69-DF945E743221}" dt="2024-04-16T11:49:42.882" v="3705" actId="1076"/>
          <ac:spMkLst>
            <pc:docMk/>
            <pc:sldMk cId="1667695049" sldId="1276"/>
            <ac:spMk id="20" creationId="{0DD4D01B-BA8E-B8FB-B913-F153F4127950}"/>
          </ac:spMkLst>
        </pc:spChg>
        <pc:spChg chg="del">
          <ac:chgData name="Marcelo Valentim Silva" userId="0c0e969fead7e976" providerId="LiveId" clId="{4418190C-8518-4C41-9F69-DF945E743221}" dt="2024-04-16T11:47:27.858" v="3685" actId="478"/>
          <ac:spMkLst>
            <pc:docMk/>
            <pc:sldMk cId="1667695049" sldId="1276"/>
            <ac:spMk id="54" creationId="{84F5EE0A-7E7A-D86E-3FE5-B173B74A9224}"/>
          </ac:spMkLst>
        </pc:spChg>
        <pc:spChg chg="del">
          <ac:chgData name="Marcelo Valentim Silva" userId="0c0e969fead7e976" providerId="LiveId" clId="{4418190C-8518-4C41-9F69-DF945E743221}" dt="2024-04-16T11:47:53.650" v="3691" actId="478"/>
          <ac:spMkLst>
            <pc:docMk/>
            <pc:sldMk cId="1667695049" sldId="1276"/>
            <ac:spMk id="55" creationId="{D92FEA52-E1E3-DE1A-61BD-9561E7F064D0}"/>
          </ac:spMkLst>
        </pc:spChg>
        <pc:spChg chg="del">
          <ac:chgData name="Marcelo Valentim Silva" userId="0c0e969fead7e976" providerId="LiveId" clId="{4418190C-8518-4C41-9F69-DF945E743221}" dt="2024-04-16T11:47:52.932" v="3690" actId="478"/>
          <ac:spMkLst>
            <pc:docMk/>
            <pc:sldMk cId="1667695049" sldId="1276"/>
            <ac:spMk id="56" creationId="{F8550A93-7352-8B7A-D632-289171AEAF77}"/>
          </ac:spMkLst>
        </pc:spChg>
        <pc:spChg chg="del">
          <ac:chgData name="Marcelo Valentim Silva" userId="0c0e969fead7e976" providerId="LiveId" clId="{4418190C-8518-4C41-9F69-DF945E743221}" dt="2024-04-16T11:47:52.085" v="3689" actId="478"/>
          <ac:spMkLst>
            <pc:docMk/>
            <pc:sldMk cId="1667695049" sldId="1276"/>
            <ac:spMk id="57" creationId="{81692D5D-0EE7-29D5-B56D-F2CD5EF22661}"/>
          </ac:spMkLst>
        </pc:spChg>
        <pc:picChg chg="del">
          <ac:chgData name="Marcelo Valentim Silva" userId="0c0e969fead7e976" providerId="LiveId" clId="{4418190C-8518-4C41-9F69-DF945E743221}" dt="2024-04-16T11:47:51.369" v="3688" actId="478"/>
          <ac:picMkLst>
            <pc:docMk/>
            <pc:sldMk cId="1667695049" sldId="1276"/>
            <ac:picMk id="4" creationId="{AC54DF4C-CBBC-4447-58EC-A12DAF1F65D1}"/>
          </ac:picMkLst>
        </pc:picChg>
        <pc:picChg chg="del">
          <ac:chgData name="Marcelo Valentim Silva" userId="0c0e969fead7e976" providerId="LiveId" clId="{4418190C-8518-4C41-9F69-DF945E743221}" dt="2024-04-16T11:47:49.140" v="3686" actId="478"/>
          <ac:picMkLst>
            <pc:docMk/>
            <pc:sldMk cId="1667695049" sldId="1276"/>
            <ac:picMk id="7" creationId="{E43662FA-5F82-5875-ECB8-59FF86A629D9}"/>
          </ac:picMkLst>
        </pc:picChg>
        <pc:picChg chg="add del mod">
          <ac:chgData name="Marcelo Valentim Silva" userId="0c0e969fead7e976" providerId="LiveId" clId="{4418190C-8518-4C41-9F69-DF945E743221}" dt="2024-04-16T11:48:48.335" v="3696" actId="478"/>
          <ac:picMkLst>
            <pc:docMk/>
            <pc:sldMk cId="1667695049" sldId="1276"/>
            <ac:picMk id="8" creationId="{3D31B6B8-AAE7-6A84-D388-3F965BA10256}"/>
          </ac:picMkLst>
        </pc:picChg>
        <pc:picChg chg="del">
          <ac:chgData name="Marcelo Valentim Silva" userId="0c0e969fead7e976" providerId="LiveId" clId="{4418190C-8518-4C41-9F69-DF945E743221}" dt="2024-04-16T11:47:50.293" v="3687" actId="478"/>
          <ac:picMkLst>
            <pc:docMk/>
            <pc:sldMk cId="1667695049" sldId="1276"/>
            <ac:picMk id="12" creationId="{4F00A61B-4F7A-3BB7-29BE-C96FE4F351FE}"/>
          </ac:picMkLst>
        </pc:picChg>
        <pc:picChg chg="add mod">
          <ac:chgData name="Marcelo Valentim Silva" userId="0c0e969fead7e976" providerId="LiveId" clId="{4418190C-8518-4C41-9F69-DF945E743221}" dt="2024-04-16T11:48:54.681" v="3698" actId="1076"/>
          <ac:picMkLst>
            <pc:docMk/>
            <pc:sldMk cId="1667695049" sldId="1276"/>
            <ac:picMk id="15" creationId="{6D8045CA-7E4E-A50F-6E57-B3E3F3C43914}"/>
          </ac:picMkLst>
        </pc:picChg>
        <pc:picChg chg="add del">
          <ac:chgData name="Marcelo Valentim Silva" userId="0c0e969fead7e976" providerId="LiveId" clId="{4418190C-8518-4C41-9F69-DF945E743221}" dt="2024-04-16T11:49:33.476" v="3703" actId="22"/>
          <ac:picMkLst>
            <pc:docMk/>
            <pc:sldMk cId="1667695049" sldId="1276"/>
            <ac:picMk id="18" creationId="{EBC9558B-9ADE-8CE8-D226-7965576A25B2}"/>
          </ac:picMkLst>
        </pc:picChg>
      </pc:sldChg>
      <pc:sldChg chg="addSp delSp modSp mod">
        <pc:chgData name="Marcelo Valentim Silva" userId="0c0e969fead7e976" providerId="LiveId" clId="{4418190C-8518-4C41-9F69-DF945E743221}" dt="2024-04-16T11:49:52.819" v="3708" actId="1076"/>
        <pc:sldMkLst>
          <pc:docMk/>
          <pc:sldMk cId="1210175255" sldId="1277"/>
        </pc:sldMkLst>
        <pc:spChg chg="del">
          <ac:chgData name="Marcelo Valentim Silva" userId="0c0e969fead7e976" providerId="LiveId" clId="{4418190C-8518-4C41-9F69-DF945E743221}" dt="2024-04-13T05:46:14.668" v="99" actId="478"/>
          <ac:spMkLst>
            <pc:docMk/>
            <pc:sldMk cId="1210175255" sldId="1277"/>
            <ac:spMk id="4" creationId="{E4D37240-3119-A1EF-8408-ED7072CC2D62}"/>
          </ac:spMkLst>
        </pc:spChg>
        <pc:spChg chg="del">
          <ac:chgData name="Marcelo Valentim Silva" userId="0c0e969fead7e976" providerId="LiveId" clId="{4418190C-8518-4C41-9F69-DF945E743221}" dt="2024-04-13T05:46:11.490" v="96" actId="478"/>
          <ac:spMkLst>
            <pc:docMk/>
            <pc:sldMk cId="1210175255" sldId="1277"/>
            <ac:spMk id="5" creationId="{0BC95EF6-9F14-2A3D-FAC1-6BA03EC901E6}"/>
          </ac:spMkLst>
        </pc:spChg>
        <pc:spChg chg="add del mod">
          <ac:chgData name="Marcelo Valentim Silva" userId="0c0e969fead7e976" providerId="LiveId" clId="{4418190C-8518-4C41-9F69-DF945E743221}" dt="2024-04-16T11:49:48.271" v="3706" actId="478"/>
          <ac:spMkLst>
            <pc:docMk/>
            <pc:sldMk cId="1210175255" sldId="1277"/>
            <ac:spMk id="12" creationId="{2D495882-C9D9-60F9-98E5-EE6A873DAE41}"/>
          </ac:spMkLst>
        </pc:spChg>
        <pc:spChg chg="add mod">
          <ac:chgData name="Marcelo Valentim Silva" userId="0c0e969fead7e976" providerId="LiveId" clId="{4418190C-8518-4C41-9F69-DF945E743221}" dt="2024-04-16T11:49:52.819" v="3708" actId="1076"/>
          <ac:spMkLst>
            <pc:docMk/>
            <pc:sldMk cId="1210175255" sldId="1277"/>
            <ac:spMk id="14" creationId="{9F6BD32D-2B53-15AE-1698-96C33D02C70C}"/>
          </ac:spMkLst>
        </pc:spChg>
        <pc:spChg chg="del">
          <ac:chgData name="Marcelo Valentim Silva" userId="0c0e969fead7e976" providerId="LiveId" clId="{4418190C-8518-4C41-9F69-DF945E743221}" dt="2024-04-13T05:46:12.408" v="97" actId="478"/>
          <ac:spMkLst>
            <pc:docMk/>
            <pc:sldMk cId="1210175255" sldId="1277"/>
            <ac:spMk id="15" creationId="{B58FC091-943C-9300-7655-0E79AB11A64B}"/>
          </ac:spMkLst>
        </pc:spChg>
        <pc:spChg chg="mod">
          <ac:chgData name="Marcelo Valentim Silva" userId="0c0e969fead7e976" providerId="LiveId" clId="{4418190C-8518-4C41-9F69-DF945E743221}" dt="2024-04-16T11:03:25.921" v="3452" actId="20577"/>
          <ac:spMkLst>
            <pc:docMk/>
            <pc:sldMk cId="1210175255" sldId="1277"/>
            <ac:spMk id="16" creationId="{A07DBB22-90E4-93B3-353A-8446913951DA}"/>
          </ac:spMkLst>
        </pc:spChg>
        <pc:spChg chg="del">
          <ac:chgData name="Marcelo Valentim Silva" userId="0c0e969fead7e976" providerId="LiveId" clId="{4418190C-8518-4C41-9F69-DF945E743221}" dt="2024-04-13T05:46:13.493" v="98" actId="478"/>
          <ac:spMkLst>
            <pc:docMk/>
            <pc:sldMk cId="1210175255" sldId="1277"/>
            <ac:spMk id="17" creationId="{5AA54C84-8CD7-2D0E-7BCC-96E6B98A741D}"/>
          </ac:spMkLst>
        </pc:spChg>
        <pc:picChg chg="del">
          <ac:chgData name="Marcelo Valentim Silva" userId="0c0e969fead7e976" providerId="LiveId" clId="{4418190C-8518-4C41-9F69-DF945E743221}" dt="2024-04-13T05:46:09.587" v="95" actId="478"/>
          <ac:picMkLst>
            <pc:docMk/>
            <pc:sldMk cId="1210175255" sldId="1277"/>
            <ac:picMk id="3" creationId="{C6B32DB2-32BC-6412-AF8E-AE2E3DB5B899}"/>
          </ac:picMkLst>
        </pc:picChg>
        <pc:picChg chg="add del mod">
          <ac:chgData name="Marcelo Valentim Silva" userId="0c0e969fead7e976" providerId="LiveId" clId="{4418190C-8518-4C41-9F69-DF945E743221}" dt="2024-04-15T13:06:47.673" v="2417" actId="478"/>
          <ac:picMkLst>
            <pc:docMk/>
            <pc:sldMk cId="1210175255" sldId="1277"/>
            <ac:picMk id="4" creationId="{1FDE6FF7-40EF-5B84-E1FD-4B168D400921}"/>
          </ac:picMkLst>
        </pc:picChg>
        <pc:picChg chg="add mod">
          <ac:chgData name="Marcelo Valentim Silva" userId="0c0e969fead7e976" providerId="LiveId" clId="{4418190C-8518-4C41-9F69-DF945E743221}" dt="2024-04-16T10:06:42.185" v="3183" actId="1076"/>
          <ac:picMkLst>
            <pc:docMk/>
            <pc:sldMk cId="1210175255" sldId="1277"/>
            <ac:picMk id="7" creationId="{FAA1F1D1-D09F-930A-20BD-A08DD906FA5D}"/>
          </ac:picMkLst>
        </pc:picChg>
        <pc:picChg chg="add del mod">
          <ac:chgData name="Marcelo Valentim Silva" userId="0c0e969fead7e976" providerId="LiveId" clId="{4418190C-8518-4C41-9F69-DF945E743221}" dt="2024-04-15T13:06:24.688" v="2414" actId="478"/>
          <ac:picMkLst>
            <pc:docMk/>
            <pc:sldMk cId="1210175255" sldId="1277"/>
            <ac:picMk id="8" creationId="{D3CF3D39-BBFA-25D6-6098-8D70E15239DF}"/>
          </ac:picMkLst>
        </pc:picChg>
      </pc:sldChg>
      <pc:sldChg chg="addSp delSp modSp mod">
        <pc:chgData name="Marcelo Valentim Silva" userId="0c0e969fead7e976" providerId="LiveId" clId="{4418190C-8518-4C41-9F69-DF945E743221}" dt="2024-04-16T11:51:46.832" v="3716" actId="12"/>
        <pc:sldMkLst>
          <pc:docMk/>
          <pc:sldMk cId="3117367288" sldId="1278"/>
        </pc:sldMkLst>
        <pc:spChg chg="add mod">
          <ac:chgData name="Marcelo Valentim Silva" userId="0c0e969fead7e976" providerId="LiveId" clId="{4418190C-8518-4C41-9F69-DF945E743221}" dt="2024-04-16T10:03:27.440" v="3112" actId="1076"/>
          <ac:spMkLst>
            <pc:docMk/>
            <pc:sldMk cId="3117367288" sldId="1278"/>
            <ac:spMk id="3" creationId="{18B21AB9-5C33-02F5-97E2-FF29E539D78A}"/>
          </ac:spMkLst>
        </pc:spChg>
        <pc:spChg chg="del">
          <ac:chgData name="Marcelo Valentim Silva" userId="0c0e969fead7e976" providerId="LiveId" clId="{4418190C-8518-4C41-9F69-DF945E743221}" dt="2024-04-15T12:40:47.380" v="2228" actId="478"/>
          <ac:spMkLst>
            <pc:docMk/>
            <pc:sldMk cId="3117367288" sldId="1278"/>
            <ac:spMk id="5" creationId="{4D036671-1361-2A37-D21A-CA9B645978DE}"/>
          </ac:spMkLst>
        </pc:spChg>
        <pc:spChg chg="del">
          <ac:chgData name="Marcelo Valentim Silva" userId="0c0e969fead7e976" providerId="LiveId" clId="{4418190C-8518-4C41-9F69-DF945E743221}" dt="2024-04-13T05:48:59.246" v="119" actId="478"/>
          <ac:spMkLst>
            <pc:docMk/>
            <pc:sldMk cId="3117367288" sldId="1278"/>
            <ac:spMk id="12" creationId="{96EA800C-3ACB-FF50-54FC-A287EBEB829E}"/>
          </ac:spMkLst>
        </pc:spChg>
        <pc:spChg chg="del">
          <ac:chgData name="Marcelo Valentim Silva" userId="0c0e969fead7e976" providerId="LiveId" clId="{4418190C-8518-4C41-9F69-DF945E743221}" dt="2024-04-13T05:48:57.477" v="118" actId="478"/>
          <ac:spMkLst>
            <pc:docMk/>
            <pc:sldMk cId="3117367288" sldId="1278"/>
            <ac:spMk id="14" creationId="{4AC456F1-B64B-F326-FA13-23847CF5935D}"/>
          </ac:spMkLst>
        </pc:spChg>
        <pc:spChg chg="del">
          <ac:chgData name="Marcelo Valentim Silva" userId="0c0e969fead7e976" providerId="LiveId" clId="{4418190C-8518-4C41-9F69-DF945E743221}" dt="2024-04-13T05:49:00.349" v="120" actId="478"/>
          <ac:spMkLst>
            <pc:docMk/>
            <pc:sldMk cId="3117367288" sldId="1278"/>
            <ac:spMk id="15" creationId="{2FB3D6AE-5F2D-17FC-4541-36095ADB39AD}"/>
          </ac:spMkLst>
        </pc:spChg>
        <pc:spChg chg="add del mod">
          <ac:chgData name="Marcelo Valentim Silva" userId="0c0e969fead7e976" providerId="LiveId" clId="{4418190C-8518-4C41-9F69-DF945E743221}" dt="2024-04-16T11:51:46.832" v="3716" actId="12"/>
          <ac:spMkLst>
            <pc:docMk/>
            <pc:sldMk cId="3117367288" sldId="1278"/>
            <ac:spMk id="16" creationId="{A07DBB22-90E4-93B3-353A-8446913951DA}"/>
          </ac:spMkLst>
        </pc:spChg>
        <pc:spChg chg="del">
          <ac:chgData name="Marcelo Valentim Silva" userId="0c0e969fead7e976" providerId="LiveId" clId="{4418190C-8518-4C41-9F69-DF945E743221}" dt="2024-04-15T12:40:42.618" v="2225" actId="478"/>
          <ac:spMkLst>
            <pc:docMk/>
            <pc:sldMk cId="3117367288" sldId="1278"/>
            <ac:spMk id="17" creationId="{20BEE3A1-614B-C38B-5BCF-D3700B429F55}"/>
          </ac:spMkLst>
        </pc:spChg>
        <pc:spChg chg="del">
          <ac:chgData name="Marcelo Valentim Silva" userId="0c0e969fead7e976" providerId="LiveId" clId="{4418190C-8518-4C41-9F69-DF945E743221}" dt="2024-04-13T05:49:01.385" v="121" actId="478"/>
          <ac:spMkLst>
            <pc:docMk/>
            <pc:sldMk cId="3117367288" sldId="1278"/>
            <ac:spMk id="18" creationId="{9CC53616-5084-6484-141D-86D9FE50AD35}"/>
          </ac:spMkLst>
        </pc:spChg>
        <pc:picChg chg="del">
          <ac:chgData name="Marcelo Valentim Silva" userId="0c0e969fead7e976" providerId="LiveId" clId="{4418190C-8518-4C41-9F69-DF945E743221}" dt="2024-04-13T05:48:56.405" v="117" actId="478"/>
          <ac:picMkLst>
            <pc:docMk/>
            <pc:sldMk cId="3117367288" sldId="1278"/>
            <ac:picMk id="4" creationId="{53E1DAB5-F2D3-A16A-8A63-DCD3E0FA7048}"/>
          </ac:picMkLst>
        </pc:picChg>
        <pc:picChg chg="add mod">
          <ac:chgData name="Marcelo Valentim Silva" userId="0c0e969fead7e976" providerId="LiveId" clId="{4418190C-8518-4C41-9F69-DF945E743221}" dt="2024-04-15T12:40:50.399" v="2229" actId="1076"/>
          <ac:picMkLst>
            <pc:docMk/>
            <pc:sldMk cId="3117367288" sldId="1278"/>
            <ac:picMk id="7" creationId="{B8F10398-FACC-30FA-F7BA-FC69680A09F9}"/>
          </ac:picMkLst>
        </pc:picChg>
        <pc:picChg chg="add del mod">
          <ac:chgData name="Marcelo Valentim Silva" userId="0c0e969fead7e976" providerId="LiveId" clId="{4418190C-8518-4C41-9F69-DF945E743221}" dt="2024-04-15T05:42:27.552" v="855" actId="478"/>
          <ac:picMkLst>
            <pc:docMk/>
            <pc:sldMk cId="3117367288" sldId="1278"/>
            <ac:picMk id="19" creationId="{39EBE188-08DB-81C8-DD8F-998C50886485}"/>
          </ac:picMkLst>
        </pc:picChg>
      </pc:sldChg>
      <pc:sldChg chg="del">
        <pc:chgData name="Marcelo Valentim Silva" userId="0c0e969fead7e976" providerId="LiveId" clId="{4418190C-8518-4C41-9F69-DF945E743221}" dt="2024-04-15T12:50:33.675" v="2310" actId="47"/>
        <pc:sldMkLst>
          <pc:docMk/>
          <pc:sldMk cId="2907722488" sldId="1279"/>
        </pc:sldMkLst>
      </pc:sldChg>
      <pc:sldChg chg="addSp modSp mod">
        <pc:chgData name="Marcelo Valentim Silva" userId="0c0e969fead7e976" providerId="LiveId" clId="{4418190C-8518-4C41-9F69-DF945E743221}" dt="2024-04-16T11:05:40.778" v="3497" actId="5793"/>
        <pc:sldMkLst>
          <pc:docMk/>
          <pc:sldMk cId="3536102077" sldId="1280"/>
        </pc:sldMkLst>
        <pc:spChg chg="add mod">
          <ac:chgData name="Marcelo Valentim Silva" userId="0c0e969fead7e976" providerId="LiveId" clId="{4418190C-8518-4C41-9F69-DF945E743221}" dt="2024-04-16T10:18:27.162" v="3368" actId="1076"/>
          <ac:spMkLst>
            <pc:docMk/>
            <pc:sldMk cId="3536102077" sldId="1280"/>
            <ac:spMk id="3" creationId="{CA72CF25-D2B3-9761-813B-FF54B4E216FF}"/>
          </ac:spMkLst>
        </pc:spChg>
        <pc:spChg chg="mod">
          <ac:chgData name="Marcelo Valentim Silva" userId="0c0e969fead7e976" providerId="LiveId" clId="{4418190C-8518-4C41-9F69-DF945E743221}" dt="2024-04-16T11:05:40.778" v="3497" actId="5793"/>
          <ac:spMkLst>
            <pc:docMk/>
            <pc:sldMk cId="3536102077" sldId="1280"/>
            <ac:spMk id="16" creationId="{A07DBB22-90E4-93B3-353A-8446913951DA}"/>
          </ac:spMkLst>
        </pc:spChg>
      </pc:sldChg>
      <pc:sldChg chg="addSp delSp modSp mod">
        <pc:chgData name="Marcelo Valentim Silva" userId="0c0e969fead7e976" providerId="LiveId" clId="{4418190C-8518-4C41-9F69-DF945E743221}" dt="2024-04-16T10:17:29.306" v="3366" actId="20577"/>
        <pc:sldMkLst>
          <pc:docMk/>
          <pc:sldMk cId="1286426634" sldId="1281"/>
        </pc:sldMkLst>
        <pc:spChg chg="mod">
          <ac:chgData name="Marcelo Valentim Silva" userId="0c0e969fead7e976" providerId="LiveId" clId="{4418190C-8518-4C41-9F69-DF945E743221}" dt="2024-04-16T10:17:10.302" v="3361" actId="1076"/>
          <ac:spMkLst>
            <pc:docMk/>
            <pc:sldMk cId="1286426634" sldId="1281"/>
            <ac:spMk id="12" creationId="{7295CA8D-BD46-0CB1-A621-8D3977D374A1}"/>
          </ac:spMkLst>
        </pc:spChg>
        <pc:spChg chg="mod">
          <ac:chgData name="Marcelo Valentim Silva" userId="0c0e969fead7e976" providerId="LiveId" clId="{4418190C-8518-4C41-9F69-DF945E743221}" dt="2024-04-16T10:17:29.306" v="3366" actId="20577"/>
          <ac:spMkLst>
            <pc:docMk/>
            <pc:sldMk cId="1286426634" sldId="1281"/>
            <ac:spMk id="16" creationId="{A07DBB22-90E4-93B3-353A-8446913951DA}"/>
          </ac:spMkLst>
        </pc:spChg>
        <pc:picChg chg="add mod">
          <ac:chgData name="Marcelo Valentim Silva" userId="0c0e969fead7e976" providerId="LiveId" clId="{4418190C-8518-4C41-9F69-DF945E743221}" dt="2024-04-16T10:17:13.428" v="3362" actId="1076"/>
          <ac:picMkLst>
            <pc:docMk/>
            <pc:sldMk cId="1286426634" sldId="1281"/>
            <ac:picMk id="4" creationId="{F6675B1B-125D-F8B8-DB4E-8A663EBD1E5C}"/>
          </ac:picMkLst>
        </pc:picChg>
        <pc:picChg chg="add mod">
          <ac:chgData name="Marcelo Valentim Silva" userId="0c0e969fead7e976" providerId="LiveId" clId="{4418190C-8518-4C41-9F69-DF945E743221}" dt="2024-04-16T10:17:16.020" v="3363" actId="1076"/>
          <ac:picMkLst>
            <pc:docMk/>
            <pc:sldMk cId="1286426634" sldId="1281"/>
            <ac:picMk id="7" creationId="{6E76FEEC-5101-3D2A-97FB-14D3B449A2EA}"/>
          </ac:picMkLst>
        </pc:picChg>
        <pc:picChg chg="add del">
          <ac:chgData name="Marcelo Valentim Silva" userId="0c0e969fead7e976" providerId="LiveId" clId="{4418190C-8518-4C41-9F69-DF945E743221}" dt="2024-04-16T10:16:15.909" v="3289" actId="478"/>
          <ac:picMkLst>
            <pc:docMk/>
            <pc:sldMk cId="1286426634" sldId="1281"/>
            <ac:picMk id="14" creationId="{3CFFA13A-50AF-A18D-6E9E-A77FE869D38F}"/>
          </ac:picMkLst>
        </pc:picChg>
        <pc:picChg chg="del">
          <ac:chgData name="Marcelo Valentim Silva" userId="0c0e969fead7e976" providerId="LiveId" clId="{4418190C-8518-4C41-9F69-DF945E743221}" dt="2024-04-16T10:15:02.709" v="3275" actId="478"/>
          <ac:picMkLst>
            <pc:docMk/>
            <pc:sldMk cId="1286426634" sldId="1281"/>
            <ac:picMk id="15" creationId="{A58C92A6-BE6C-E2D9-33D1-48A44A37EF98}"/>
          </ac:picMkLst>
        </pc:picChg>
      </pc:sldChg>
      <pc:sldChg chg="modSp mod">
        <pc:chgData name="Marcelo Valentim Silva" userId="0c0e969fead7e976" providerId="LiveId" clId="{4418190C-8518-4C41-9F69-DF945E743221}" dt="2024-04-16T11:06:39.030" v="3502" actId="6549"/>
        <pc:sldMkLst>
          <pc:docMk/>
          <pc:sldMk cId="1667454951" sldId="1282"/>
        </pc:sldMkLst>
        <pc:spChg chg="mod">
          <ac:chgData name="Marcelo Valentim Silva" userId="0c0e969fead7e976" providerId="LiveId" clId="{4418190C-8518-4C41-9F69-DF945E743221}" dt="2024-04-16T11:06:39.030" v="3502" actId="6549"/>
          <ac:spMkLst>
            <pc:docMk/>
            <pc:sldMk cId="1667454951" sldId="1282"/>
            <ac:spMk id="4" creationId="{8093AF89-199C-80F4-6FEB-74FA967A1C3A}"/>
          </ac:spMkLst>
        </pc:spChg>
      </pc:sldChg>
      <pc:sldChg chg="del">
        <pc:chgData name="Marcelo Valentim Silva" userId="0c0e969fead7e976" providerId="LiveId" clId="{4418190C-8518-4C41-9F69-DF945E743221}" dt="2024-04-13T06:00:06.296" v="220" actId="47"/>
        <pc:sldMkLst>
          <pc:docMk/>
          <pc:sldMk cId="2217115880" sldId="1283"/>
        </pc:sldMkLst>
      </pc:sldChg>
      <pc:sldChg chg="modSp mod">
        <pc:chgData name="Marcelo Valentim Silva" userId="0c0e969fead7e976" providerId="LiveId" clId="{4418190C-8518-4C41-9F69-DF945E743221}" dt="2024-04-16T11:08:39.152" v="3513" actId="20577"/>
        <pc:sldMkLst>
          <pc:docMk/>
          <pc:sldMk cId="129182779" sldId="1284"/>
        </pc:sldMkLst>
        <pc:spChg chg="mod">
          <ac:chgData name="Marcelo Valentim Silva" userId="0c0e969fead7e976" providerId="LiveId" clId="{4418190C-8518-4C41-9F69-DF945E743221}" dt="2024-04-16T11:08:39.152" v="3513" actId="20577"/>
          <ac:spMkLst>
            <pc:docMk/>
            <pc:sldMk cId="129182779" sldId="1284"/>
            <ac:spMk id="4" creationId="{8093AF89-199C-80F4-6FEB-74FA967A1C3A}"/>
          </ac:spMkLst>
        </pc:spChg>
      </pc:sldChg>
      <pc:sldChg chg="addSp modSp mod">
        <pc:chgData name="Marcelo Valentim Silva" userId="0c0e969fead7e976" providerId="LiveId" clId="{4418190C-8518-4C41-9F69-DF945E743221}" dt="2024-04-15T11:49:36.019" v="1872"/>
        <pc:sldMkLst>
          <pc:docMk/>
          <pc:sldMk cId="3173829561" sldId="1285"/>
        </pc:sldMkLst>
        <pc:spChg chg="mod">
          <ac:chgData name="Marcelo Valentim Silva" userId="0c0e969fead7e976" providerId="LiveId" clId="{4418190C-8518-4C41-9F69-DF945E743221}" dt="2024-04-15T11:49:36.019" v="1872"/>
          <ac:spMkLst>
            <pc:docMk/>
            <pc:sldMk cId="3173829561" sldId="1285"/>
            <ac:spMk id="13" creationId="{8873F2E8-0E07-B320-D1FB-D33EECEA5BFD}"/>
          </ac:spMkLst>
        </pc:spChg>
        <pc:picChg chg="add mod">
          <ac:chgData name="Marcelo Valentim Silva" userId="0c0e969fead7e976" providerId="LiveId" clId="{4418190C-8518-4C41-9F69-DF945E743221}" dt="2024-04-15T04:49:42.219" v="496" actId="1076"/>
          <ac:picMkLst>
            <pc:docMk/>
            <pc:sldMk cId="3173829561" sldId="1285"/>
            <ac:picMk id="5" creationId="{3A82F002-E801-99B6-45A4-9CE096E7FB03}"/>
          </ac:picMkLst>
        </pc:picChg>
      </pc:sldChg>
      <pc:sldChg chg="addSp modSp mod">
        <pc:chgData name="Marcelo Valentim Silva" userId="0c0e969fead7e976" providerId="LiveId" clId="{4418190C-8518-4C41-9F69-DF945E743221}" dt="2024-04-16T11:02:38.019" v="3449" actId="1076"/>
        <pc:sldMkLst>
          <pc:docMk/>
          <pc:sldMk cId="714613520" sldId="1286"/>
        </pc:sldMkLst>
        <pc:spChg chg="mod">
          <ac:chgData name="Marcelo Valentim Silva" userId="0c0e969fead7e976" providerId="LiveId" clId="{4418190C-8518-4C41-9F69-DF945E743221}" dt="2024-04-15T11:49:30.520" v="1871"/>
          <ac:spMkLst>
            <pc:docMk/>
            <pc:sldMk cId="714613520" sldId="1286"/>
            <ac:spMk id="13" creationId="{8873F2E8-0E07-B320-D1FB-D33EECEA5BFD}"/>
          </ac:spMkLst>
        </pc:spChg>
        <pc:picChg chg="add mod">
          <ac:chgData name="Marcelo Valentim Silva" userId="0c0e969fead7e976" providerId="LiveId" clId="{4418190C-8518-4C41-9F69-DF945E743221}" dt="2024-04-16T11:02:38.019" v="3449" actId="1076"/>
          <ac:picMkLst>
            <pc:docMk/>
            <pc:sldMk cId="714613520" sldId="1286"/>
            <ac:picMk id="5" creationId="{C7030ED9-13A0-5A1E-278D-44F8039348FE}"/>
          </ac:picMkLst>
        </pc:picChg>
      </pc:sldChg>
      <pc:sldChg chg="del">
        <pc:chgData name="Marcelo Valentim Silva" userId="0c0e969fead7e976" providerId="LiveId" clId="{4418190C-8518-4C41-9F69-DF945E743221}" dt="2024-04-15T05:43:31.153" v="861" actId="47"/>
        <pc:sldMkLst>
          <pc:docMk/>
          <pc:sldMk cId="2772888672" sldId="1287"/>
        </pc:sldMkLst>
      </pc:sldChg>
      <pc:sldChg chg="addSp modSp mod">
        <pc:chgData name="Marcelo Valentim Silva" userId="0c0e969fead7e976" providerId="LiveId" clId="{4418190C-8518-4C41-9F69-DF945E743221}" dt="2024-04-15T11:50:05.928" v="1876"/>
        <pc:sldMkLst>
          <pc:docMk/>
          <pc:sldMk cId="322842939" sldId="1288"/>
        </pc:sldMkLst>
        <pc:spChg chg="mod">
          <ac:chgData name="Marcelo Valentim Silva" userId="0c0e969fead7e976" providerId="LiveId" clId="{4418190C-8518-4C41-9F69-DF945E743221}" dt="2024-04-15T11:50:05.928" v="1876"/>
          <ac:spMkLst>
            <pc:docMk/>
            <pc:sldMk cId="322842939" sldId="1288"/>
            <ac:spMk id="13" creationId="{8873F2E8-0E07-B320-D1FB-D33EECEA5BFD}"/>
          </ac:spMkLst>
        </pc:spChg>
        <pc:picChg chg="add mod">
          <ac:chgData name="Marcelo Valentim Silva" userId="0c0e969fead7e976" providerId="LiveId" clId="{4418190C-8518-4C41-9F69-DF945E743221}" dt="2024-04-15T04:52:10.249" v="516" actId="1076"/>
          <ac:picMkLst>
            <pc:docMk/>
            <pc:sldMk cId="322842939" sldId="1288"/>
            <ac:picMk id="5" creationId="{473C9329-3ADF-4039-9F47-3A887C26E307}"/>
          </ac:picMkLst>
        </pc:picChg>
      </pc:sldChg>
      <pc:sldChg chg="addSp delSp modSp mod">
        <pc:chgData name="Marcelo Valentim Silva" userId="0c0e969fead7e976" providerId="LiveId" clId="{4418190C-8518-4C41-9F69-DF945E743221}" dt="2024-04-16T09:01:11.164" v="2954" actId="2711"/>
        <pc:sldMkLst>
          <pc:docMk/>
          <pc:sldMk cId="177188872" sldId="1289"/>
        </pc:sldMkLst>
        <pc:spChg chg="del mod">
          <ac:chgData name="Marcelo Valentim Silva" userId="0c0e969fead7e976" providerId="LiveId" clId="{4418190C-8518-4C41-9F69-DF945E743221}" dt="2024-04-16T08:42:02.210" v="2845" actId="478"/>
          <ac:spMkLst>
            <pc:docMk/>
            <pc:sldMk cId="177188872" sldId="1289"/>
            <ac:spMk id="7" creationId="{B051D3CF-E074-CA4F-108A-983CAA788731}"/>
          </ac:spMkLst>
        </pc:spChg>
        <pc:graphicFrameChg chg="add mod modGraphic">
          <ac:chgData name="Marcelo Valentim Silva" userId="0c0e969fead7e976" providerId="LiveId" clId="{4418190C-8518-4C41-9F69-DF945E743221}" dt="2024-04-16T09:01:11.164" v="2954" actId="2711"/>
          <ac:graphicFrameMkLst>
            <pc:docMk/>
            <pc:sldMk cId="177188872" sldId="1289"/>
            <ac:graphicFrameMk id="3" creationId="{A94C7322-EB6E-53F0-31F6-E1BD5283D7CD}"/>
          </ac:graphicFrameMkLst>
        </pc:graphicFrameChg>
      </pc:sldChg>
      <pc:sldChg chg="modSp mod modShow">
        <pc:chgData name="Marcelo Valentim Silva" userId="0c0e969fead7e976" providerId="LiveId" clId="{4418190C-8518-4C41-9F69-DF945E743221}" dt="2024-04-16T06:29:29.841" v="2588" actId="729"/>
        <pc:sldMkLst>
          <pc:docMk/>
          <pc:sldMk cId="3670836351" sldId="1290"/>
        </pc:sldMkLst>
        <pc:spChg chg="mod">
          <ac:chgData name="Marcelo Valentim Silva" userId="0c0e969fead7e976" providerId="LiveId" clId="{4418190C-8518-4C41-9F69-DF945E743221}" dt="2024-04-15T04:54:57.678" v="546" actId="1076"/>
          <ac:spMkLst>
            <pc:docMk/>
            <pc:sldMk cId="3670836351" sldId="1290"/>
            <ac:spMk id="3" creationId="{E7683A36-D021-1E71-DAFB-DD8085E9A381}"/>
          </ac:spMkLst>
        </pc:spChg>
        <pc:spChg chg="mod">
          <ac:chgData name="Marcelo Valentim Silva" userId="0c0e969fead7e976" providerId="LiveId" clId="{4418190C-8518-4C41-9F69-DF945E743221}" dt="2024-04-15T04:55:05.314" v="548" actId="1076"/>
          <ac:spMkLst>
            <pc:docMk/>
            <pc:sldMk cId="3670836351" sldId="1290"/>
            <ac:spMk id="5" creationId="{15AA7EB5-ED2F-A8D2-DF11-68561A3A3DF6}"/>
          </ac:spMkLst>
        </pc:spChg>
        <pc:spChg chg="mod">
          <ac:chgData name="Marcelo Valentim Silva" userId="0c0e969fead7e976" providerId="LiveId" clId="{4418190C-8518-4C41-9F69-DF945E743221}" dt="2024-04-15T04:54:55.284" v="545" actId="1076"/>
          <ac:spMkLst>
            <pc:docMk/>
            <pc:sldMk cId="3670836351" sldId="1290"/>
            <ac:spMk id="7" creationId="{B051D3CF-E074-CA4F-108A-983CAA788731}"/>
          </ac:spMkLst>
        </pc:spChg>
        <pc:spChg chg="mod">
          <ac:chgData name="Marcelo Valentim Silva" userId="0c0e969fead7e976" providerId="LiveId" clId="{4418190C-8518-4C41-9F69-DF945E743221}" dt="2024-04-15T04:55:09.878" v="549" actId="1076"/>
          <ac:spMkLst>
            <pc:docMk/>
            <pc:sldMk cId="3670836351" sldId="1290"/>
            <ac:spMk id="11" creationId="{72592A9C-7EB9-C197-8F6F-7501B0476E6B}"/>
          </ac:spMkLst>
        </pc:spChg>
        <pc:spChg chg="mod">
          <ac:chgData name="Marcelo Valentim Silva" userId="0c0e969fead7e976" providerId="LiveId" clId="{4418190C-8518-4C41-9F69-DF945E743221}" dt="2024-04-15T04:55:19.429" v="551" actId="1076"/>
          <ac:spMkLst>
            <pc:docMk/>
            <pc:sldMk cId="3670836351" sldId="1290"/>
            <ac:spMk id="16" creationId="{EF712409-470B-78B6-4E83-D0336D8DA36B}"/>
          </ac:spMkLst>
        </pc:spChg>
        <pc:picChg chg="mod">
          <ac:chgData name="Marcelo Valentim Silva" userId="0c0e969fead7e976" providerId="LiveId" clId="{4418190C-8518-4C41-9F69-DF945E743221}" dt="2024-04-15T04:55:01.378" v="547" actId="1076"/>
          <ac:picMkLst>
            <pc:docMk/>
            <pc:sldMk cId="3670836351" sldId="1290"/>
            <ac:picMk id="6" creationId="{176AA79E-A9C0-3572-9381-534D2CDF2894}"/>
          </ac:picMkLst>
        </pc:picChg>
        <pc:picChg chg="mod">
          <ac:chgData name="Marcelo Valentim Silva" userId="0c0e969fead7e976" providerId="LiveId" clId="{4418190C-8518-4C41-9F69-DF945E743221}" dt="2024-04-15T04:55:13.508" v="550" actId="1076"/>
          <ac:picMkLst>
            <pc:docMk/>
            <pc:sldMk cId="3670836351" sldId="1290"/>
            <ac:picMk id="13" creationId="{9E40EF9A-9EBF-32F8-EB5E-E7DED9877974}"/>
          </ac:picMkLst>
        </pc:picChg>
      </pc:sldChg>
      <pc:sldChg chg="delSp modSp mod modShow modNotesTx">
        <pc:chgData name="Marcelo Valentim Silva" userId="0c0e969fead7e976" providerId="LiveId" clId="{4418190C-8518-4C41-9F69-DF945E743221}" dt="2024-04-16T06:29:34.896" v="2589" actId="729"/>
        <pc:sldMkLst>
          <pc:docMk/>
          <pc:sldMk cId="3508756155" sldId="1291"/>
        </pc:sldMkLst>
        <pc:spChg chg="mod">
          <ac:chgData name="Marcelo Valentim Silva" userId="0c0e969fead7e976" providerId="LiveId" clId="{4418190C-8518-4C41-9F69-DF945E743221}" dt="2024-04-15T13:12:15.811" v="2523" actId="6549"/>
          <ac:spMkLst>
            <pc:docMk/>
            <pc:sldMk cId="3508756155" sldId="1291"/>
            <ac:spMk id="7" creationId="{B051D3CF-E074-CA4F-108A-983CAA788731}"/>
          </ac:spMkLst>
        </pc:spChg>
        <pc:spChg chg="del mod">
          <ac:chgData name="Marcelo Valentim Silva" userId="0c0e969fead7e976" providerId="LiveId" clId="{4418190C-8518-4C41-9F69-DF945E743221}" dt="2024-04-15T13:12:38.584" v="2528"/>
          <ac:spMkLst>
            <pc:docMk/>
            <pc:sldMk cId="3508756155" sldId="1291"/>
            <ac:spMk id="11" creationId="{72592A9C-7EB9-C197-8F6F-7501B0476E6B}"/>
          </ac:spMkLst>
        </pc:spChg>
        <pc:spChg chg="mod">
          <ac:chgData name="Marcelo Valentim Silva" userId="0c0e969fead7e976" providerId="LiveId" clId="{4418190C-8518-4C41-9F69-DF945E743221}" dt="2024-04-15T13:12:37.769" v="2526" actId="1076"/>
          <ac:spMkLst>
            <pc:docMk/>
            <pc:sldMk cId="3508756155" sldId="1291"/>
            <ac:spMk id="15" creationId="{8DD159C4-CC6A-08FA-2891-FDEC6609107B}"/>
          </ac:spMkLst>
        </pc:spChg>
        <pc:spChg chg="mod">
          <ac:chgData name="Marcelo Valentim Silva" userId="0c0e969fead7e976" providerId="LiveId" clId="{4418190C-8518-4C41-9F69-DF945E743221}" dt="2024-04-15T13:12:47.760" v="2529" actId="1076"/>
          <ac:spMkLst>
            <pc:docMk/>
            <pc:sldMk cId="3508756155" sldId="1291"/>
            <ac:spMk id="18" creationId="{1376D01E-FC0C-2B40-FCA0-F96888E4E87D}"/>
          </ac:spMkLst>
        </pc:spChg>
        <pc:spChg chg="mod">
          <ac:chgData name="Marcelo Valentim Silva" userId="0c0e969fead7e976" providerId="LiveId" clId="{4418190C-8518-4C41-9F69-DF945E743221}" dt="2024-04-15T13:12:56.140" v="2531" actId="1076"/>
          <ac:spMkLst>
            <pc:docMk/>
            <pc:sldMk cId="3508756155" sldId="1291"/>
            <ac:spMk id="21" creationId="{EF249333-3199-D12B-5362-79BB5FC29DFB}"/>
          </ac:spMkLst>
        </pc:spChg>
        <pc:spChg chg="mod">
          <ac:chgData name="Marcelo Valentim Silva" userId="0c0e969fead7e976" providerId="LiveId" clId="{4418190C-8518-4C41-9F69-DF945E743221}" dt="2024-04-15T13:12:59.730" v="2532" actId="1076"/>
          <ac:spMkLst>
            <pc:docMk/>
            <pc:sldMk cId="3508756155" sldId="1291"/>
            <ac:spMk id="23" creationId="{815B4174-A75A-C2F8-1816-17EB17591D32}"/>
          </ac:spMkLst>
        </pc:spChg>
        <pc:picChg chg="mod">
          <ac:chgData name="Marcelo Valentim Silva" userId="0c0e969fead7e976" providerId="LiveId" clId="{4418190C-8518-4C41-9F69-DF945E743221}" dt="2024-04-15T13:12:34.008" v="2525" actId="1076"/>
          <ac:picMkLst>
            <pc:docMk/>
            <pc:sldMk cId="3508756155" sldId="1291"/>
            <ac:picMk id="13" creationId="{9E40EF9A-9EBF-32F8-EB5E-E7DED9877974}"/>
          </ac:picMkLst>
        </pc:picChg>
        <pc:picChg chg="mod">
          <ac:chgData name="Marcelo Valentim Silva" userId="0c0e969fead7e976" providerId="LiveId" clId="{4418190C-8518-4C41-9F69-DF945E743221}" dt="2024-04-15T13:12:52.482" v="2530" actId="1076"/>
          <ac:picMkLst>
            <pc:docMk/>
            <pc:sldMk cId="3508756155" sldId="1291"/>
            <ac:picMk id="19" creationId="{D33EB93F-08B4-FB53-3D93-CFBA715152C4}"/>
          </ac:picMkLst>
        </pc:picChg>
      </pc:sldChg>
      <pc:sldChg chg="modSp mod">
        <pc:chgData name="Marcelo Valentim Silva" userId="0c0e969fead7e976" providerId="LiveId" clId="{4418190C-8518-4C41-9F69-DF945E743221}" dt="2024-04-15T13:13:42.483" v="2539" actId="20577"/>
        <pc:sldMkLst>
          <pc:docMk/>
          <pc:sldMk cId="3442270821" sldId="1292"/>
        </pc:sldMkLst>
        <pc:spChg chg="mod">
          <ac:chgData name="Marcelo Valentim Silva" userId="0c0e969fead7e976" providerId="LiveId" clId="{4418190C-8518-4C41-9F69-DF945E743221}" dt="2024-04-15T13:13:42.483" v="2539" actId="20577"/>
          <ac:spMkLst>
            <pc:docMk/>
            <pc:sldMk cId="3442270821" sldId="1292"/>
            <ac:spMk id="5" creationId="{D9866842-73D2-7F65-B232-A0FE926EBBA5}"/>
          </ac:spMkLst>
        </pc:spChg>
      </pc:sldChg>
      <pc:sldChg chg="modSp del mod">
        <pc:chgData name="Marcelo Valentim Silva" userId="0c0e969fead7e976" providerId="LiveId" clId="{4418190C-8518-4C41-9F69-DF945E743221}" dt="2024-04-13T06:13:50.673" v="398" actId="47"/>
        <pc:sldMkLst>
          <pc:docMk/>
          <pc:sldMk cId="2511298141" sldId="1293"/>
        </pc:sldMkLst>
        <pc:spChg chg="mod">
          <ac:chgData name="Marcelo Valentim Silva" userId="0c0e969fead7e976" providerId="LiveId" clId="{4418190C-8518-4C41-9F69-DF945E743221}" dt="2024-04-13T06:13:23.137" v="397" actId="20577"/>
          <ac:spMkLst>
            <pc:docMk/>
            <pc:sldMk cId="2511298141" sldId="1293"/>
            <ac:spMk id="8" creationId="{190F27F1-BD2B-16B0-0F71-44696F2D0DC8}"/>
          </ac:spMkLst>
        </pc:spChg>
      </pc:sldChg>
      <pc:sldChg chg="modSp mod">
        <pc:chgData name="Marcelo Valentim Silva" userId="0c0e969fead7e976" providerId="LiveId" clId="{4418190C-8518-4C41-9F69-DF945E743221}" dt="2024-04-15T13:14:24.882" v="2541" actId="20577"/>
        <pc:sldMkLst>
          <pc:docMk/>
          <pc:sldMk cId="196307743" sldId="1294"/>
        </pc:sldMkLst>
        <pc:spChg chg="mod">
          <ac:chgData name="Marcelo Valentim Silva" userId="0c0e969fead7e976" providerId="LiveId" clId="{4418190C-8518-4C41-9F69-DF945E743221}" dt="2024-04-15T13:14:24.882" v="2541" actId="20577"/>
          <ac:spMkLst>
            <pc:docMk/>
            <pc:sldMk cId="196307743" sldId="1294"/>
            <ac:spMk id="8" creationId="{190F27F1-BD2B-16B0-0F71-44696F2D0DC8}"/>
          </ac:spMkLst>
        </pc:spChg>
      </pc:sldChg>
      <pc:sldChg chg="modSp mod modShow">
        <pc:chgData name="Marcelo Valentim Silva" userId="0c0e969fead7e976" providerId="LiveId" clId="{4418190C-8518-4C41-9F69-DF945E743221}" dt="2024-04-16T06:29:19.582" v="2587" actId="729"/>
        <pc:sldMkLst>
          <pc:docMk/>
          <pc:sldMk cId="179360297" sldId="1295"/>
        </pc:sldMkLst>
        <pc:spChg chg="mod">
          <ac:chgData name="Marcelo Valentim Silva" userId="0c0e969fead7e976" providerId="LiveId" clId="{4418190C-8518-4C41-9F69-DF945E743221}" dt="2024-04-15T11:57:40.257" v="2021" actId="20577"/>
          <ac:spMkLst>
            <pc:docMk/>
            <pc:sldMk cId="179360297" sldId="1295"/>
            <ac:spMk id="8" creationId="{190F27F1-BD2B-16B0-0F71-44696F2D0DC8}"/>
          </ac:spMkLst>
        </pc:spChg>
      </pc:sldChg>
      <pc:sldChg chg="modSp mod">
        <pc:chgData name="Marcelo Valentim Silva" userId="0c0e969fead7e976" providerId="LiveId" clId="{4418190C-8518-4C41-9F69-DF945E743221}" dt="2024-04-15T13:15:39.530" v="2542" actId="20577"/>
        <pc:sldMkLst>
          <pc:docMk/>
          <pc:sldMk cId="3403068918" sldId="1296"/>
        </pc:sldMkLst>
        <pc:spChg chg="mod">
          <ac:chgData name="Marcelo Valentim Silva" userId="0c0e969fead7e976" providerId="LiveId" clId="{4418190C-8518-4C41-9F69-DF945E743221}" dt="2024-04-15T13:15:39.530" v="2542" actId="20577"/>
          <ac:spMkLst>
            <pc:docMk/>
            <pc:sldMk cId="3403068918" sldId="1296"/>
            <ac:spMk id="4" creationId="{CF82BDFD-060A-DE09-F666-3A817154B6FD}"/>
          </ac:spMkLst>
        </pc:spChg>
      </pc:sldChg>
      <pc:sldChg chg="modSp mod">
        <pc:chgData name="Marcelo Valentim Silva" userId="0c0e969fead7e976" providerId="LiveId" clId="{4418190C-8518-4C41-9F69-DF945E743221}" dt="2024-04-16T10:10:12.923" v="3208" actId="20577"/>
        <pc:sldMkLst>
          <pc:docMk/>
          <pc:sldMk cId="1580694483" sldId="1297"/>
        </pc:sldMkLst>
        <pc:spChg chg="mod">
          <ac:chgData name="Marcelo Valentim Silva" userId="0c0e969fead7e976" providerId="LiveId" clId="{4418190C-8518-4C41-9F69-DF945E743221}" dt="2024-04-16T10:10:12.923" v="3208" actId="20577"/>
          <ac:spMkLst>
            <pc:docMk/>
            <pc:sldMk cId="1580694483" sldId="1297"/>
            <ac:spMk id="4" creationId="{CF82BDFD-060A-DE09-F666-3A817154B6FD}"/>
          </ac:spMkLst>
        </pc:spChg>
      </pc:sldChg>
      <pc:sldChg chg="addSp delSp modSp mod">
        <pc:chgData name="Marcelo Valentim Silva" userId="0c0e969fead7e976" providerId="LiveId" clId="{4418190C-8518-4C41-9F69-DF945E743221}" dt="2024-04-16T11:45:41.023" v="3683"/>
        <pc:sldMkLst>
          <pc:docMk/>
          <pc:sldMk cId="4022668380" sldId="1298"/>
        </pc:sldMkLst>
        <pc:spChg chg="add mod">
          <ac:chgData name="Marcelo Valentim Silva" userId="0c0e969fead7e976" providerId="LiveId" clId="{4418190C-8518-4C41-9F69-DF945E743221}" dt="2024-04-16T11:43:40.868" v="3672" actId="6549"/>
          <ac:spMkLst>
            <pc:docMk/>
            <pc:sldMk cId="4022668380" sldId="1298"/>
            <ac:spMk id="4" creationId="{C56FB188-28E2-75AB-3CA9-F0E456441639}"/>
          </ac:spMkLst>
        </pc:spChg>
        <pc:spChg chg="add mod">
          <ac:chgData name="Marcelo Valentim Silva" userId="0c0e969fead7e976" providerId="LiveId" clId="{4418190C-8518-4C41-9F69-DF945E743221}" dt="2024-04-16T11:39:33.441" v="3667" actId="1076"/>
          <ac:spMkLst>
            <pc:docMk/>
            <pc:sldMk cId="4022668380" sldId="1298"/>
            <ac:spMk id="5" creationId="{2874DBCC-D297-4758-A0D1-D0BB8CA17466}"/>
          </ac:spMkLst>
        </pc:spChg>
        <pc:spChg chg="del">
          <ac:chgData name="Marcelo Valentim Silva" userId="0c0e969fead7e976" providerId="LiveId" clId="{4418190C-8518-4C41-9F69-DF945E743221}" dt="2024-04-13T05:40:25.339" v="62" actId="478"/>
          <ac:spMkLst>
            <pc:docMk/>
            <pc:sldMk cId="4022668380" sldId="1298"/>
            <ac:spMk id="7" creationId="{63668235-3CE3-7F89-C543-B70EF3FAF91D}"/>
          </ac:spMkLst>
        </pc:spChg>
        <pc:spChg chg="mod">
          <ac:chgData name="Marcelo Valentim Silva" userId="0c0e969fead7e976" providerId="LiveId" clId="{4418190C-8518-4C41-9F69-DF945E743221}" dt="2024-04-13T05:41:08.630" v="71" actId="113"/>
          <ac:spMkLst>
            <pc:docMk/>
            <pc:sldMk cId="4022668380" sldId="1298"/>
            <ac:spMk id="13" creationId="{8873F2E8-0E07-B320-D1FB-D33EECEA5BFD}"/>
          </ac:spMkLst>
        </pc:spChg>
        <pc:spChg chg="add mod">
          <ac:chgData name="Marcelo Valentim Silva" userId="0c0e969fead7e976" providerId="LiveId" clId="{4418190C-8518-4C41-9F69-DF945E743221}" dt="2024-04-16T10:01:51.829" v="3097" actId="1076"/>
          <ac:spMkLst>
            <pc:docMk/>
            <pc:sldMk cId="4022668380" sldId="1298"/>
            <ac:spMk id="15" creationId="{54033398-B6FA-BE72-FC3F-92E6C7463078}"/>
          </ac:spMkLst>
        </pc:spChg>
        <pc:spChg chg="add del mod">
          <ac:chgData name="Marcelo Valentim Silva" userId="0c0e969fead7e976" providerId="LiveId" clId="{4418190C-8518-4C41-9F69-DF945E743221}" dt="2024-04-16T11:26:00.780" v="3658" actId="478"/>
          <ac:spMkLst>
            <pc:docMk/>
            <pc:sldMk cId="4022668380" sldId="1298"/>
            <ac:spMk id="18" creationId="{694FC8F0-E791-8864-134B-22B2D4B3DE76}"/>
          </ac:spMkLst>
        </pc:spChg>
        <pc:spChg chg="mod">
          <ac:chgData name="Marcelo Valentim Silva" userId="0c0e969fead7e976" providerId="LiveId" clId="{4418190C-8518-4C41-9F69-DF945E743221}" dt="2024-04-16T11:39:43.896" v="3669" actId="1076"/>
          <ac:spMkLst>
            <pc:docMk/>
            <pc:sldMk cId="4022668380" sldId="1298"/>
            <ac:spMk id="19" creationId="{D6CAE14E-0EAF-1FD1-09F7-1170B10B20FB}"/>
          </ac:spMkLst>
        </pc:spChg>
        <pc:spChg chg="add mod">
          <ac:chgData name="Marcelo Valentim Silva" userId="0c0e969fead7e976" providerId="LiveId" clId="{4418190C-8518-4C41-9F69-DF945E743221}" dt="2024-04-16T11:45:41.023" v="3683"/>
          <ac:spMkLst>
            <pc:docMk/>
            <pc:sldMk cId="4022668380" sldId="1298"/>
            <ac:spMk id="21" creationId="{D07E3ECD-5FE3-4A7F-EEF3-E3418EB34435}"/>
          </ac:spMkLst>
        </pc:spChg>
        <pc:picChg chg="add del mod">
          <ac:chgData name="Marcelo Valentim Silva" userId="0c0e969fead7e976" providerId="LiveId" clId="{4418190C-8518-4C41-9F69-DF945E743221}" dt="2024-04-16T11:38:59.664" v="3659" actId="478"/>
          <ac:picMkLst>
            <pc:docMk/>
            <pc:sldMk cId="4022668380" sldId="1298"/>
            <ac:picMk id="8" creationId="{7018F4D0-25B8-7A45-B784-1B774ACAB2B8}"/>
          </ac:picMkLst>
        </pc:picChg>
        <pc:picChg chg="del">
          <ac:chgData name="Marcelo Valentim Silva" userId="0c0e969fead7e976" providerId="LiveId" clId="{4418190C-8518-4C41-9F69-DF945E743221}" dt="2024-04-13T05:40:26.671" v="63" actId="478"/>
          <ac:picMkLst>
            <pc:docMk/>
            <pc:sldMk cId="4022668380" sldId="1298"/>
            <ac:picMk id="12" creationId="{2DD3CAAC-5DD5-FAEF-29F9-97E7A6724221}"/>
          </ac:picMkLst>
        </pc:picChg>
        <pc:picChg chg="add del mod">
          <ac:chgData name="Marcelo Valentim Silva" userId="0c0e969fead7e976" providerId="LiveId" clId="{4418190C-8518-4C41-9F69-DF945E743221}" dt="2024-04-16T11:39:02.144" v="3660" actId="478"/>
          <ac:picMkLst>
            <pc:docMk/>
            <pc:sldMk cId="4022668380" sldId="1298"/>
            <ac:picMk id="14" creationId="{E7F64A31-AF9B-A44B-E22C-2CCDFA1EAA9C}"/>
          </ac:picMkLst>
        </pc:picChg>
        <pc:picChg chg="del mod">
          <ac:chgData name="Marcelo Valentim Silva" userId="0c0e969fead7e976" providerId="LiveId" clId="{4418190C-8518-4C41-9F69-DF945E743221}" dt="2024-04-16T09:51:15.157" v="3051" actId="478"/>
          <ac:picMkLst>
            <pc:docMk/>
            <pc:sldMk cId="4022668380" sldId="1298"/>
            <ac:picMk id="17" creationId="{C0F3372A-2744-1811-6AA2-D4B2F79D062C}"/>
          </ac:picMkLst>
        </pc:picChg>
      </pc:sldChg>
      <pc:sldChg chg="modSp mod">
        <pc:chgData name="Marcelo Valentim Silva" userId="0c0e969fead7e976" providerId="LiveId" clId="{4418190C-8518-4C41-9F69-DF945E743221}" dt="2024-04-16T06:32:13.035" v="2591" actId="13926"/>
        <pc:sldMkLst>
          <pc:docMk/>
          <pc:sldMk cId="2177970981" sldId="1299"/>
        </pc:sldMkLst>
        <pc:spChg chg="mod">
          <ac:chgData name="Marcelo Valentim Silva" userId="0c0e969fead7e976" providerId="LiveId" clId="{4418190C-8518-4C41-9F69-DF945E743221}" dt="2024-04-16T06:32:13.035" v="2591" actId="13926"/>
          <ac:spMkLst>
            <pc:docMk/>
            <pc:sldMk cId="2177970981" sldId="1299"/>
            <ac:spMk id="4" creationId="{CF82BDFD-060A-DE09-F666-3A817154B6FD}"/>
          </ac:spMkLst>
        </pc:spChg>
      </pc:sldChg>
      <pc:sldChg chg="add del">
        <pc:chgData name="Marcelo Valentim Silva" userId="0c0e969fead7e976" providerId="LiveId" clId="{4418190C-8518-4C41-9F69-DF945E743221}" dt="2024-04-13T05:31:28.117" v="21"/>
        <pc:sldMkLst>
          <pc:docMk/>
          <pc:sldMk cId="1980362547" sldId="1300"/>
        </pc:sldMkLst>
      </pc:sldChg>
      <pc:sldChg chg="delSp modSp add mod">
        <pc:chgData name="Marcelo Valentim Silva" userId="0c0e969fead7e976" providerId="LiveId" clId="{4418190C-8518-4C41-9F69-DF945E743221}" dt="2024-04-16T09:52:44.493" v="3061" actId="1076"/>
        <pc:sldMkLst>
          <pc:docMk/>
          <pc:sldMk cId="3508905329" sldId="1300"/>
        </pc:sldMkLst>
        <pc:spChg chg="mod">
          <ac:chgData name="Marcelo Valentim Silva" userId="0c0e969fead7e976" providerId="LiveId" clId="{4418190C-8518-4C41-9F69-DF945E743221}" dt="2024-04-16T09:52:26.441" v="3060" actId="6549"/>
          <ac:spMkLst>
            <pc:docMk/>
            <pc:sldMk cId="3508905329" sldId="1300"/>
            <ac:spMk id="7" creationId="{63668235-3CE3-7F89-C543-B70EF3FAF91D}"/>
          </ac:spMkLst>
        </pc:spChg>
        <pc:spChg chg="mod">
          <ac:chgData name="Marcelo Valentim Silva" userId="0c0e969fead7e976" providerId="LiveId" clId="{4418190C-8518-4C41-9F69-DF945E743221}" dt="2024-04-13T05:41:15.867" v="72" actId="113"/>
          <ac:spMkLst>
            <pc:docMk/>
            <pc:sldMk cId="3508905329" sldId="1300"/>
            <ac:spMk id="13" creationId="{8873F2E8-0E07-B320-D1FB-D33EECEA5BFD}"/>
          </ac:spMkLst>
        </pc:spChg>
        <pc:spChg chg="del">
          <ac:chgData name="Marcelo Valentim Silva" userId="0c0e969fead7e976" providerId="LiveId" clId="{4418190C-8518-4C41-9F69-DF945E743221}" dt="2024-04-13T05:40:41.494" v="66" actId="478"/>
          <ac:spMkLst>
            <pc:docMk/>
            <pc:sldMk cId="3508905329" sldId="1300"/>
            <ac:spMk id="19" creationId="{D6CAE14E-0EAF-1FD1-09F7-1170B10B20FB}"/>
          </ac:spMkLst>
        </pc:spChg>
        <pc:picChg chg="mod">
          <ac:chgData name="Marcelo Valentim Silva" userId="0c0e969fead7e976" providerId="LiveId" clId="{4418190C-8518-4C41-9F69-DF945E743221}" dt="2024-04-16T09:52:44.493" v="3061" actId="1076"/>
          <ac:picMkLst>
            <pc:docMk/>
            <pc:sldMk cId="3508905329" sldId="1300"/>
            <ac:picMk id="12" creationId="{2DD3CAAC-5DD5-FAEF-29F9-97E7A6724221}"/>
          </ac:picMkLst>
        </pc:picChg>
        <pc:picChg chg="del">
          <ac:chgData name="Marcelo Valentim Silva" userId="0c0e969fead7e976" providerId="LiveId" clId="{4418190C-8518-4C41-9F69-DF945E743221}" dt="2024-04-13T05:40:42.581" v="67" actId="478"/>
          <ac:picMkLst>
            <pc:docMk/>
            <pc:sldMk cId="3508905329" sldId="1300"/>
            <ac:picMk id="17" creationId="{C0F3372A-2744-1811-6AA2-D4B2F79D062C}"/>
          </ac:picMkLst>
        </pc:picChg>
      </pc:sldChg>
      <pc:sldChg chg="addSp modSp add mod ord">
        <pc:chgData name="Marcelo Valentim Silva" userId="0c0e969fead7e976" providerId="LiveId" clId="{4418190C-8518-4C41-9F69-DF945E743221}" dt="2024-04-15T13:01:13.267" v="2383" actId="1076"/>
        <pc:sldMkLst>
          <pc:docMk/>
          <pc:sldMk cId="2658945686" sldId="1301"/>
        </pc:sldMkLst>
        <pc:spChg chg="mod">
          <ac:chgData name="Marcelo Valentim Silva" userId="0c0e969fead7e976" providerId="LiveId" clId="{4418190C-8518-4C41-9F69-DF945E743221}" dt="2024-04-15T11:49:42.517" v="1873"/>
          <ac:spMkLst>
            <pc:docMk/>
            <pc:sldMk cId="2658945686" sldId="1301"/>
            <ac:spMk id="13" creationId="{8873F2E8-0E07-B320-D1FB-D33EECEA5BFD}"/>
          </ac:spMkLst>
        </pc:spChg>
        <pc:picChg chg="add mod">
          <ac:chgData name="Marcelo Valentim Silva" userId="0c0e969fead7e976" providerId="LiveId" clId="{4418190C-8518-4C41-9F69-DF945E743221}" dt="2024-04-15T13:01:13.267" v="2383" actId="1076"/>
          <ac:picMkLst>
            <pc:docMk/>
            <pc:sldMk cId="2658945686" sldId="1301"/>
            <ac:picMk id="5" creationId="{B265C9A1-0A57-EE9A-59CD-A29B888307CA}"/>
          </ac:picMkLst>
        </pc:picChg>
      </pc:sldChg>
      <pc:sldChg chg="addSp modSp add mod">
        <pc:chgData name="Marcelo Valentim Silva" userId="0c0e969fead7e976" providerId="LiveId" clId="{4418190C-8518-4C41-9F69-DF945E743221}" dt="2024-04-15T11:49:18.082" v="1870" actId="20577"/>
        <pc:sldMkLst>
          <pc:docMk/>
          <pc:sldMk cId="1496589639" sldId="1302"/>
        </pc:sldMkLst>
        <pc:spChg chg="mod">
          <ac:chgData name="Marcelo Valentim Silva" userId="0c0e969fead7e976" providerId="LiveId" clId="{4418190C-8518-4C41-9F69-DF945E743221}" dt="2024-04-15T11:49:18.082" v="1870" actId="20577"/>
          <ac:spMkLst>
            <pc:docMk/>
            <pc:sldMk cId="1496589639" sldId="1302"/>
            <ac:spMk id="13" creationId="{8873F2E8-0E07-B320-D1FB-D33EECEA5BFD}"/>
          </ac:spMkLst>
        </pc:spChg>
        <pc:picChg chg="add mod">
          <ac:chgData name="Marcelo Valentim Silva" userId="0c0e969fead7e976" providerId="LiveId" clId="{4418190C-8518-4C41-9F69-DF945E743221}" dt="2024-04-15T04:51:15.237" v="509" actId="1076"/>
          <ac:picMkLst>
            <pc:docMk/>
            <pc:sldMk cId="1496589639" sldId="1302"/>
            <ac:picMk id="5" creationId="{864A909E-7427-A970-D763-AFD448AFB220}"/>
          </ac:picMkLst>
        </pc:picChg>
      </pc:sldChg>
      <pc:sldChg chg="add del">
        <pc:chgData name="Marcelo Valentim Silva" userId="0c0e969fead7e976" providerId="LiveId" clId="{4418190C-8518-4C41-9F69-DF945E743221}" dt="2024-04-15T04:50:42.164" v="502" actId="47"/>
        <pc:sldMkLst>
          <pc:docMk/>
          <pc:sldMk cId="1593081750" sldId="1302"/>
        </pc:sldMkLst>
      </pc:sldChg>
      <pc:sldChg chg="delSp add del mod">
        <pc:chgData name="Marcelo Valentim Silva" userId="0c0e969fead7e976" providerId="LiveId" clId="{4418190C-8518-4C41-9F69-DF945E743221}" dt="2024-04-15T05:43:07.054" v="860" actId="47"/>
        <pc:sldMkLst>
          <pc:docMk/>
          <pc:sldMk cId="3939276766" sldId="1303"/>
        </pc:sldMkLst>
        <pc:spChg chg="del">
          <ac:chgData name="Marcelo Valentim Silva" userId="0c0e969fead7e976" providerId="LiveId" clId="{4418190C-8518-4C41-9F69-DF945E743221}" dt="2024-04-15T05:42:40.999" v="857" actId="478"/>
          <ac:spMkLst>
            <pc:docMk/>
            <pc:sldMk cId="3939276766" sldId="1303"/>
            <ac:spMk id="5" creationId="{4D036671-1361-2A37-D21A-CA9B645978DE}"/>
          </ac:spMkLst>
        </pc:spChg>
        <pc:spChg chg="del">
          <ac:chgData name="Marcelo Valentim Silva" userId="0c0e969fead7e976" providerId="LiveId" clId="{4418190C-8518-4C41-9F69-DF945E743221}" dt="2024-04-15T05:42:42.171" v="858" actId="478"/>
          <ac:spMkLst>
            <pc:docMk/>
            <pc:sldMk cId="3939276766" sldId="1303"/>
            <ac:spMk id="17" creationId="{20BEE3A1-614B-C38B-5BCF-D3700B429F55}"/>
          </ac:spMkLst>
        </pc:spChg>
        <pc:picChg chg="del">
          <ac:chgData name="Marcelo Valentim Silva" userId="0c0e969fead7e976" providerId="LiveId" clId="{4418190C-8518-4C41-9F69-DF945E743221}" dt="2024-04-15T05:42:38.442" v="856" actId="478"/>
          <ac:picMkLst>
            <pc:docMk/>
            <pc:sldMk cId="3939276766" sldId="1303"/>
            <ac:picMk id="7" creationId="{B8F10398-FACC-30FA-F7BA-FC69680A09F9}"/>
          </ac:picMkLst>
        </pc:picChg>
      </pc:sldChg>
      <pc:sldChg chg="addSp delSp modSp add mod">
        <pc:chgData name="Marcelo Valentim Silva" userId="0c0e969fead7e976" providerId="LiveId" clId="{4418190C-8518-4C41-9F69-DF945E743221}" dt="2024-04-16T10:07:43.221" v="3197" actId="1076"/>
        <pc:sldMkLst>
          <pc:docMk/>
          <pc:sldMk cId="3457723340" sldId="1304"/>
        </pc:sldMkLst>
        <pc:spChg chg="del">
          <ac:chgData name="Marcelo Valentim Silva" userId="0c0e969fead7e976" providerId="LiveId" clId="{4418190C-8518-4C41-9F69-DF945E743221}" dt="2024-04-15T12:43:25.389" v="2232" actId="478"/>
          <ac:spMkLst>
            <pc:docMk/>
            <pc:sldMk cId="3457723340" sldId="1304"/>
            <ac:spMk id="5" creationId="{4D036671-1361-2A37-D21A-CA9B645978DE}"/>
          </ac:spMkLst>
        </pc:spChg>
        <pc:spChg chg="add mod">
          <ac:chgData name="Marcelo Valentim Silva" userId="0c0e969fead7e976" providerId="LiveId" clId="{4418190C-8518-4C41-9F69-DF945E743221}" dt="2024-04-15T12:45:03.139" v="2243" actId="14100"/>
          <ac:spMkLst>
            <pc:docMk/>
            <pc:sldMk cId="3457723340" sldId="1304"/>
            <ac:spMk id="14" creationId="{8838F260-131D-1C63-CCC9-560C5C96C7FE}"/>
          </ac:spMkLst>
        </pc:spChg>
        <pc:spChg chg="add mod">
          <ac:chgData name="Marcelo Valentim Silva" userId="0c0e969fead7e976" providerId="LiveId" clId="{4418190C-8518-4C41-9F69-DF945E743221}" dt="2024-04-15T12:45:22.042" v="2246" actId="207"/>
          <ac:spMkLst>
            <pc:docMk/>
            <pc:sldMk cId="3457723340" sldId="1304"/>
            <ac:spMk id="15" creationId="{4D27A0A7-E4EC-0CB4-2930-B0FD9B7E1A51}"/>
          </ac:spMkLst>
        </pc:spChg>
        <pc:spChg chg="del">
          <ac:chgData name="Marcelo Valentim Silva" userId="0c0e969fead7e976" providerId="LiveId" clId="{4418190C-8518-4C41-9F69-DF945E743221}" dt="2024-04-15T12:43:24.481" v="2231" actId="478"/>
          <ac:spMkLst>
            <pc:docMk/>
            <pc:sldMk cId="3457723340" sldId="1304"/>
            <ac:spMk id="17" creationId="{20BEE3A1-614B-C38B-5BCF-D3700B429F55}"/>
          </ac:spMkLst>
        </pc:spChg>
        <pc:spChg chg="add mod">
          <ac:chgData name="Marcelo Valentim Silva" userId="0c0e969fead7e976" providerId="LiveId" clId="{4418190C-8518-4C41-9F69-DF945E743221}" dt="2024-04-15T12:47:18.846" v="2264" actId="1076"/>
          <ac:spMkLst>
            <pc:docMk/>
            <pc:sldMk cId="3457723340" sldId="1304"/>
            <ac:spMk id="18" creationId="{7B269C1D-CF20-68D9-3AEA-6A7D3B2E1A3D}"/>
          </ac:spMkLst>
        </pc:spChg>
        <pc:spChg chg="add mod">
          <ac:chgData name="Marcelo Valentim Silva" userId="0c0e969fead7e976" providerId="LiveId" clId="{4418190C-8518-4C41-9F69-DF945E743221}" dt="2024-04-15T12:48:27.582" v="2279" actId="14100"/>
          <ac:spMkLst>
            <pc:docMk/>
            <pc:sldMk cId="3457723340" sldId="1304"/>
            <ac:spMk id="20" creationId="{111429B1-7EEB-0965-9BE5-4C780A124443}"/>
          </ac:spMkLst>
        </pc:spChg>
        <pc:spChg chg="add mod">
          <ac:chgData name="Marcelo Valentim Silva" userId="0c0e969fead7e976" providerId="LiveId" clId="{4418190C-8518-4C41-9F69-DF945E743221}" dt="2024-04-15T12:49:10.739" v="2280"/>
          <ac:spMkLst>
            <pc:docMk/>
            <pc:sldMk cId="3457723340" sldId="1304"/>
            <ac:spMk id="21" creationId="{F8308049-711E-0066-991C-02417D73BEF7}"/>
          </ac:spMkLst>
        </pc:spChg>
        <pc:spChg chg="add mod">
          <ac:chgData name="Marcelo Valentim Silva" userId="0c0e969fead7e976" providerId="LiveId" clId="{4418190C-8518-4C41-9F69-DF945E743221}" dt="2024-04-16T10:07:43.221" v="3197" actId="1076"/>
          <ac:spMkLst>
            <pc:docMk/>
            <pc:sldMk cId="3457723340" sldId="1304"/>
            <ac:spMk id="22" creationId="{168B3BF5-A3CC-1652-9C41-9B9828C781E9}"/>
          </ac:spMkLst>
        </pc:spChg>
        <pc:spChg chg="add mod">
          <ac:chgData name="Marcelo Valentim Silva" userId="0c0e969fead7e976" providerId="LiveId" clId="{4418190C-8518-4C41-9F69-DF945E743221}" dt="2024-04-16T10:03:35.575" v="3114" actId="1076"/>
          <ac:spMkLst>
            <pc:docMk/>
            <pc:sldMk cId="3457723340" sldId="1304"/>
            <ac:spMk id="23" creationId="{DABE28FC-7463-DD93-851C-6B216AAB4538}"/>
          </ac:spMkLst>
        </pc:spChg>
        <pc:picChg chg="add mod">
          <ac:chgData name="Marcelo Valentim Silva" userId="0c0e969fead7e976" providerId="LiveId" clId="{4418190C-8518-4C41-9F69-DF945E743221}" dt="2024-04-15T12:44:05.369" v="2237" actId="1076"/>
          <ac:picMkLst>
            <pc:docMk/>
            <pc:sldMk cId="3457723340" sldId="1304"/>
            <ac:picMk id="4" creationId="{4284A6DB-BFD5-0408-9EEC-9755497F6AA2}"/>
          </ac:picMkLst>
        </pc:picChg>
        <pc:picChg chg="del">
          <ac:chgData name="Marcelo Valentim Silva" userId="0c0e969fead7e976" providerId="LiveId" clId="{4418190C-8518-4C41-9F69-DF945E743221}" dt="2024-04-15T12:43:22.002" v="2230" actId="478"/>
          <ac:picMkLst>
            <pc:docMk/>
            <pc:sldMk cId="3457723340" sldId="1304"/>
            <ac:picMk id="7" creationId="{B8F10398-FACC-30FA-F7BA-FC69680A09F9}"/>
          </ac:picMkLst>
        </pc:picChg>
        <pc:picChg chg="add mod">
          <ac:chgData name="Marcelo Valentim Silva" userId="0c0e969fead7e976" providerId="LiveId" clId="{4418190C-8518-4C41-9F69-DF945E743221}" dt="2024-04-15T12:44:02.851" v="2236" actId="1076"/>
          <ac:picMkLst>
            <pc:docMk/>
            <pc:sldMk cId="3457723340" sldId="1304"/>
            <ac:picMk id="12" creationId="{2A6F99C7-155C-5A8B-740A-ABF2EDBB597C}"/>
          </ac:picMkLst>
        </pc:picChg>
        <pc:picChg chg="del">
          <ac:chgData name="Marcelo Valentim Silva" userId="0c0e969fead7e976" providerId="LiveId" clId="{4418190C-8518-4C41-9F69-DF945E743221}" dt="2024-04-15T12:43:42.856" v="2234" actId="478"/>
          <ac:picMkLst>
            <pc:docMk/>
            <pc:sldMk cId="3457723340" sldId="1304"/>
            <ac:picMk id="19" creationId="{39EBE188-08DB-81C8-DD8F-998C50886485}"/>
          </ac:picMkLst>
        </pc:picChg>
      </pc:sldChg>
      <pc:sldChg chg="modSp add mod">
        <pc:chgData name="Marcelo Valentim Silva" userId="0c0e969fead7e976" providerId="LiveId" clId="{4418190C-8518-4C41-9F69-DF945E743221}" dt="2024-04-15T12:35:01.283" v="2199" actId="1076"/>
        <pc:sldMkLst>
          <pc:docMk/>
          <pc:sldMk cId="1927598159" sldId="1305"/>
        </pc:sldMkLst>
        <pc:spChg chg="mod">
          <ac:chgData name="Marcelo Valentim Silva" userId="0c0e969fead7e976" providerId="LiveId" clId="{4418190C-8518-4C41-9F69-DF945E743221}" dt="2024-04-15T12:34:53.187" v="2198" actId="20577"/>
          <ac:spMkLst>
            <pc:docMk/>
            <pc:sldMk cId="1927598159" sldId="1305"/>
            <ac:spMk id="7" creationId="{BF84CF6A-03EE-53E8-8485-A8F60D1C5536}"/>
          </ac:spMkLst>
        </pc:spChg>
        <pc:picChg chg="mod">
          <ac:chgData name="Marcelo Valentim Silva" userId="0c0e969fead7e976" providerId="LiveId" clId="{4418190C-8518-4C41-9F69-DF945E743221}" dt="2024-04-15T12:35:01.283" v="2199" actId="1076"/>
          <ac:picMkLst>
            <pc:docMk/>
            <pc:sldMk cId="1927598159" sldId="1305"/>
            <ac:picMk id="5" creationId="{C7F994E4-8642-573C-064B-9183FDD641D0}"/>
          </ac:picMkLst>
        </pc:picChg>
      </pc:sldChg>
      <pc:sldChg chg="addSp delSp modSp add mod">
        <pc:chgData name="Marcelo Valentim Silva" userId="0c0e969fead7e976" providerId="LiveId" clId="{4418190C-8518-4C41-9F69-DF945E743221}" dt="2024-04-16T09:50:14.627" v="3048" actId="20577"/>
        <pc:sldMkLst>
          <pc:docMk/>
          <pc:sldMk cId="4013147473" sldId="1306"/>
        </pc:sldMkLst>
        <pc:spChg chg="add mod">
          <ac:chgData name="Marcelo Valentim Silva" userId="0c0e969fead7e976" providerId="LiveId" clId="{4418190C-8518-4C41-9F69-DF945E743221}" dt="2024-04-15T11:31:12.232" v="1504"/>
          <ac:spMkLst>
            <pc:docMk/>
            <pc:sldMk cId="4013147473" sldId="1306"/>
            <ac:spMk id="5" creationId="{28719ACE-E7E7-F9DD-9255-768AB1F721D9}"/>
          </ac:spMkLst>
        </pc:spChg>
        <pc:spChg chg="mod">
          <ac:chgData name="Marcelo Valentim Silva" userId="0c0e969fead7e976" providerId="LiveId" clId="{4418190C-8518-4C41-9F69-DF945E743221}" dt="2024-04-16T09:50:14.627" v="3048" actId="20577"/>
          <ac:spMkLst>
            <pc:docMk/>
            <pc:sldMk cId="4013147473" sldId="1306"/>
            <ac:spMk id="13" creationId="{8873F2E8-0E07-B320-D1FB-D33EECEA5BFD}"/>
          </ac:spMkLst>
        </pc:spChg>
        <pc:picChg chg="del">
          <ac:chgData name="Marcelo Valentim Silva" userId="0c0e969fead7e976" providerId="LiveId" clId="{4418190C-8518-4C41-9F69-DF945E743221}" dt="2024-04-15T11:23:32.237" v="1436" actId="478"/>
          <ac:picMkLst>
            <pc:docMk/>
            <pc:sldMk cId="4013147473" sldId="1306"/>
            <ac:picMk id="4" creationId="{A631FA8A-1373-661F-91C4-891546081833}"/>
          </ac:picMkLst>
        </pc:picChg>
      </pc:sldChg>
      <pc:sldChg chg="delSp modSp add mod">
        <pc:chgData name="Marcelo Valentim Silva" userId="0c0e969fead7e976" providerId="LiveId" clId="{4418190C-8518-4C41-9F69-DF945E743221}" dt="2024-04-15T11:54:49.670" v="1980" actId="313"/>
        <pc:sldMkLst>
          <pc:docMk/>
          <pc:sldMk cId="209539421" sldId="1307"/>
        </pc:sldMkLst>
        <pc:spChg chg="mod">
          <ac:chgData name="Marcelo Valentim Silva" userId="0c0e969fead7e976" providerId="LiveId" clId="{4418190C-8518-4C41-9F69-DF945E743221}" dt="2024-04-15T11:50:46.039" v="1883" actId="20577"/>
          <ac:spMkLst>
            <pc:docMk/>
            <pc:sldMk cId="209539421" sldId="1307"/>
            <ac:spMk id="13" creationId="{8873F2E8-0E07-B320-D1FB-D33EECEA5BFD}"/>
          </ac:spMkLst>
        </pc:spChg>
        <pc:spChg chg="mod">
          <ac:chgData name="Marcelo Valentim Silva" userId="0c0e969fead7e976" providerId="LiveId" clId="{4418190C-8518-4C41-9F69-DF945E743221}" dt="2024-04-15T11:54:49.670" v="1980" actId="313"/>
          <ac:spMkLst>
            <pc:docMk/>
            <pc:sldMk cId="209539421" sldId="1307"/>
            <ac:spMk id="15" creationId="{B60B4240-B01B-14C5-E93B-088B80DF1EF1}"/>
          </ac:spMkLst>
        </pc:spChg>
        <pc:picChg chg="del">
          <ac:chgData name="Marcelo Valentim Silva" userId="0c0e969fead7e976" providerId="LiveId" clId="{4418190C-8518-4C41-9F69-DF945E743221}" dt="2024-04-15T11:50:50.024" v="1884" actId="478"/>
          <ac:picMkLst>
            <pc:docMk/>
            <pc:sldMk cId="209539421" sldId="1307"/>
            <ac:picMk id="2" creationId="{946D86FA-91AC-2A2C-ECB0-D7B4728A764A}"/>
          </ac:picMkLst>
        </pc:picChg>
      </pc:sldChg>
      <pc:sldChg chg="addSp modSp add mod modShow">
        <pc:chgData name="Marcelo Valentim Silva" userId="0c0e969fead7e976" providerId="LiveId" clId="{4418190C-8518-4C41-9F69-DF945E743221}" dt="2024-04-16T10:13:30.630" v="3271" actId="6549"/>
        <pc:sldMkLst>
          <pc:docMk/>
          <pc:sldMk cId="2487931352" sldId="1308"/>
        </pc:sldMkLst>
        <pc:spChg chg="mod">
          <ac:chgData name="Marcelo Valentim Silva" userId="0c0e969fead7e976" providerId="LiveId" clId="{4418190C-8518-4C41-9F69-DF945E743221}" dt="2024-04-16T10:13:30.630" v="3271" actId="6549"/>
          <ac:spMkLst>
            <pc:docMk/>
            <pc:sldMk cId="2487931352" sldId="1308"/>
            <ac:spMk id="8" creationId="{190F27F1-BD2B-16B0-0F71-44696F2D0DC8}"/>
          </ac:spMkLst>
        </pc:spChg>
        <pc:spChg chg="mod">
          <ac:chgData name="Marcelo Valentim Silva" userId="0c0e969fead7e976" providerId="LiveId" clId="{4418190C-8518-4C41-9F69-DF945E743221}" dt="2024-04-16T10:12:11.359" v="3231" actId="20577"/>
          <ac:spMkLst>
            <pc:docMk/>
            <pc:sldMk cId="2487931352" sldId="1308"/>
            <ac:spMk id="13" creationId="{8873F2E8-0E07-B320-D1FB-D33EECEA5BFD}"/>
          </ac:spMkLst>
        </pc:spChg>
        <pc:picChg chg="add mod">
          <ac:chgData name="Marcelo Valentim Silva" userId="0c0e969fead7e976" providerId="LiveId" clId="{4418190C-8518-4C41-9F69-DF945E743221}" dt="2024-04-16T10:13:25.484" v="3270" actId="1076"/>
          <ac:picMkLst>
            <pc:docMk/>
            <pc:sldMk cId="2487931352" sldId="1308"/>
            <ac:picMk id="2" creationId="{B5103EC4-66B0-966B-8073-408BCFA76F2B}"/>
          </ac:picMkLst>
        </pc:picChg>
        <pc:picChg chg="add mod">
          <ac:chgData name="Marcelo Valentim Silva" userId="0c0e969fead7e976" providerId="LiveId" clId="{4418190C-8518-4C41-9F69-DF945E743221}" dt="2024-04-16T10:13:22.391" v="3269" actId="1076"/>
          <ac:picMkLst>
            <pc:docMk/>
            <pc:sldMk cId="2487931352" sldId="1308"/>
            <ac:picMk id="4" creationId="{88FCF73D-81A9-5F58-2639-ACFA6F6A824B}"/>
          </ac:picMkLst>
        </pc:picChg>
      </pc:sldChg>
      <pc:sldChg chg="addSp delSp modSp add mod">
        <pc:chgData name="Marcelo Valentim Silva" userId="0c0e969fead7e976" providerId="LiveId" clId="{4418190C-8518-4C41-9F69-DF945E743221}" dt="2024-04-16T09:46:59.220" v="3015" actId="1076"/>
        <pc:sldMkLst>
          <pc:docMk/>
          <pc:sldMk cId="3568014417" sldId="1309"/>
        </pc:sldMkLst>
        <pc:spChg chg="mod">
          <ac:chgData name="Marcelo Valentim Silva" userId="0c0e969fead7e976" providerId="LiveId" clId="{4418190C-8518-4C41-9F69-DF945E743221}" dt="2024-04-16T09:46:46.362" v="3011" actId="1076"/>
          <ac:spMkLst>
            <pc:docMk/>
            <pc:sldMk cId="3568014417" sldId="1309"/>
            <ac:spMk id="3" creationId="{0837B896-4F00-FF18-9334-B7CCEEC59517}"/>
          </ac:spMkLst>
        </pc:spChg>
        <pc:spChg chg="mod">
          <ac:chgData name="Marcelo Valentim Silva" userId="0c0e969fead7e976" providerId="LiveId" clId="{4418190C-8518-4C41-9F69-DF945E743221}" dt="2024-04-16T09:46:43.006" v="3010" actId="14100"/>
          <ac:spMkLst>
            <pc:docMk/>
            <pc:sldMk cId="3568014417" sldId="1309"/>
            <ac:spMk id="5" creationId="{B28EB733-7C58-523F-893C-631359F9726A}"/>
          </ac:spMkLst>
        </pc:spChg>
        <pc:spChg chg="del">
          <ac:chgData name="Marcelo Valentim Silva" userId="0c0e969fead7e976" providerId="LiveId" clId="{4418190C-8518-4C41-9F69-DF945E743221}" dt="2024-04-16T09:41:11.880" v="3000" actId="478"/>
          <ac:spMkLst>
            <pc:docMk/>
            <pc:sldMk cId="3568014417" sldId="1309"/>
            <ac:spMk id="7" creationId="{BF84CF6A-03EE-53E8-8485-A8F60D1C5536}"/>
          </ac:spMkLst>
        </pc:spChg>
        <pc:picChg chg="del">
          <ac:chgData name="Marcelo Valentim Silva" userId="0c0e969fead7e976" providerId="LiveId" clId="{4418190C-8518-4C41-9F69-DF945E743221}" dt="2024-04-16T09:41:14.541" v="3002" actId="478"/>
          <ac:picMkLst>
            <pc:docMk/>
            <pc:sldMk cId="3568014417" sldId="1309"/>
            <ac:picMk id="6" creationId="{F1077985-C4B3-A9A9-CA0F-1A6B84A9B09C}"/>
          </ac:picMkLst>
        </pc:picChg>
        <pc:picChg chg="del">
          <ac:chgData name="Marcelo Valentim Silva" userId="0c0e969fead7e976" providerId="LiveId" clId="{4418190C-8518-4C41-9F69-DF945E743221}" dt="2024-04-16T09:41:13.734" v="3001" actId="478"/>
          <ac:picMkLst>
            <pc:docMk/>
            <pc:sldMk cId="3568014417" sldId="1309"/>
            <ac:picMk id="11" creationId="{21210E64-4F6E-4C54-158A-CBA1C9D13A33}"/>
          </ac:picMkLst>
        </pc:picChg>
        <pc:picChg chg="del">
          <ac:chgData name="Marcelo Valentim Silva" userId="0c0e969fead7e976" providerId="LiveId" clId="{4418190C-8518-4C41-9F69-DF945E743221}" dt="2024-04-16T09:41:15.464" v="3003" actId="478"/>
          <ac:picMkLst>
            <pc:docMk/>
            <pc:sldMk cId="3568014417" sldId="1309"/>
            <ac:picMk id="13" creationId="{131CF7DF-F67F-7C1F-2279-7EC35F2185A6}"/>
          </ac:picMkLst>
        </pc:picChg>
        <pc:picChg chg="del">
          <ac:chgData name="Marcelo Valentim Silva" userId="0c0e969fead7e976" providerId="LiveId" clId="{4418190C-8518-4C41-9F69-DF945E743221}" dt="2024-04-16T09:41:17.823" v="3004" actId="478"/>
          <ac:picMkLst>
            <pc:docMk/>
            <pc:sldMk cId="3568014417" sldId="1309"/>
            <ac:picMk id="15" creationId="{ACEACC5B-49BB-A908-5324-9AA8580F750E}"/>
          </ac:picMkLst>
        </pc:picChg>
        <pc:picChg chg="add del mod">
          <ac:chgData name="Marcelo Valentim Silva" userId="0c0e969fead7e976" providerId="LiveId" clId="{4418190C-8518-4C41-9F69-DF945E743221}" dt="2024-04-16T09:46:59.220" v="3015" actId="1076"/>
          <ac:picMkLst>
            <pc:docMk/>
            <pc:sldMk cId="3568014417" sldId="1309"/>
            <ac:picMk id="16" creationId="{BB9C83F4-0A47-C258-9190-EC7847F0B773}"/>
          </ac:picMkLst>
        </pc:picChg>
      </pc:sldChg>
      <pc:sldChg chg="add del">
        <pc:chgData name="Marcelo Valentim Silva" userId="0c0e969fead7e976" providerId="LiveId" clId="{4418190C-8518-4C41-9F69-DF945E743221}" dt="2024-04-16T09:41:00.734" v="2999" actId="47"/>
        <pc:sldMkLst>
          <pc:docMk/>
          <pc:sldMk cId="1252748424" sldId="131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F698C33F-FBE9-4BB7-B51C-BF8FF48708C7}" type="datetimeFigureOut">
              <a:rPr lang="en-GB" smtClean="0"/>
              <a:t>15/04/2024</a:t>
            </a:fld>
            <a:endParaRPr lang="en-GB"/>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C7A0495-9115-4990-B6D4-CE9009B3524D}" type="slidenum">
              <a:rPr lang="en-GB" smtClean="0"/>
              <a:t>‹#›</a:t>
            </a:fld>
            <a:endParaRPr lang="en-GB"/>
          </a:p>
        </p:txBody>
      </p:sp>
    </p:spTree>
    <p:extLst>
      <p:ext uri="{BB962C8B-B14F-4D97-AF65-F5344CB8AC3E}">
        <p14:creationId xmlns:p14="http://schemas.microsoft.com/office/powerpoint/2010/main" val="21168788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lvl="0" indent="-228600">
              <a:buAutoNum type="arabicPeriod"/>
            </a:pPr>
            <a:endParaRPr lang="en-AU" dirty="0"/>
          </a:p>
          <a:p>
            <a:pPr marL="228600" lvl="0" indent="-228600">
              <a:buAutoNum type="arabicPeriod"/>
            </a:pPr>
            <a:endParaRPr lang="en-AU" dirty="0"/>
          </a:p>
        </p:txBody>
      </p:sp>
      <p:sp>
        <p:nvSpPr>
          <p:cNvPr id="4" name="Slide Number Placeholder 3"/>
          <p:cNvSpPr>
            <a:spLocks noGrp="1"/>
          </p:cNvSpPr>
          <p:nvPr>
            <p:ph type="sldNum" sz="quarter" idx="10"/>
          </p:nvPr>
        </p:nvSpPr>
        <p:spPr/>
        <p:txBody>
          <a:bodyPr/>
          <a:lstStyle/>
          <a:p>
            <a:pPr marL="0" marR="0" lvl="0" indent="0" algn="r" defTabSz="1219261" rtl="0" eaLnBrk="1" fontAlgn="auto" latinLnBrk="0" hangingPunct="1">
              <a:lnSpc>
                <a:spcPct val="100000"/>
              </a:lnSpc>
              <a:spcBef>
                <a:spcPts val="0"/>
              </a:spcBef>
              <a:spcAft>
                <a:spcPts val="0"/>
              </a:spcAft>
              <a:buClrTx/>
              <a:buSzTx/>
              <a:buFontTx/>
              <a:buNone/>
              <a:tabLst/>
              <a:defRPr/>
            </a:pPr>
            <a:fld id="{4417CB07-0039-4545-92EA-48E12138E51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19261"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975453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10</a:t>
            </a:fld>
            <a:endParaRPr lang="en-GB"/>
          </a:p>
        </p:txBody>
      </p:sp>
    </p:spTree>
    <p:extLst>
      <p:ext uri="{BB962C8B-B14F-4D97-AF65-F5344CB8AC3E}">
        <p14:creationId xmlns:p14="http://schemas.microsoft.com/office/powerpoint/2010/main" val="3735581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11</a:t>
            </a:fld>
            <a:endParaRPr lang="en-GB"/>
          </a:p>
        </p:txBody>
      </p:sp>
    </p:spTree>
    <p:extLst>
      <p:ext uri="{BB962C8B-B14F-4D97-AF65-F5344CB8AC3E}">
        <p14:creationId xmlns:p14="http://schemas.microsoft.com/office/powerpoint/2010/main" val="30467298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12</a:t>
            </a:fld>
            <a:endParaRPr lang="en-GB"/>
          </a:p>
        </p:txBody>
      </p:sp>
    </p:spTree>
    <p:extLst>
      <p:ext uri="{BB962C8B-B14F-4D97-AF65-F5344CB8AC3E}">
        <p14:creationId xmlns:p14="http://schemas.microsoft.com/office/powerpoint/2010/main" val="2925140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13</a:t>
            </a:fld>
            <a:endParaRPr lang="en-GB"/>
          </a:p>
        </p:txBody>
      </p:sp>
    </p:spTree>
    <p:extLst>
      <p:ext uri="{BB962C8B-B14F-4D97-AF65-F5344CB8AC3E}">
        <p14:creationId xmlns:p14="http://schemas.microsoft.com/office/powerpoint/2010/main" val="1378644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15</a:t>
            </a:fld>
            <a:endParaRPr lang="en-GB"/>
          </a:p>
        </p:txBody>
      </p:sp>
    </p:spTree>
    <p:extLst>
      <p:ext uri="{BB962C8B-B14F-4D97-AF65-F5344CB8AC3E}">
        <p14:creationId xmlns:p14="http://schemas.microsoft.com/office/powerpoint/2010/main" val="3520267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16</a:t>
            </a:fld>
            <a:endParaRPr lang="en-GB"/>
          </a:p>
        </p:txBody>
      </p:sp>
    </p:spTree>
    <p:extLst>
      <p:ext uri="{BB962C8B-B14F-4D97-AF65-F5344CB8AC3E}">
        <p14:creationId xmlns:p14="http://schemas.microsoft.com/office/powerpoint/2010/main" val="2003880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17</a:t>
            </a:fld>
            <a:endParaRPr lang="en-GB"/>
          </a:p>
        </p:txBody>
      </p:sp>
    </p:spTree>
    <p:extLst>
      <p:ext uri="{BB962C8B-B14F-4D97-AF65-F5344CB8AC3E}">
        <p14:creationId xmlns:p14="http://schemas.microsoft.com/office/powerpoint/2010/main" val="2365012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18</a:t>
            </a:fld>
            <a:endParaRPr lang="en-GB"/>
          </a:p>
        </p:txBody>
      </p:sp>
    </p:spTree>
    <p:extLst>
      <p:ext uri="{BB962C8B-B14F-4D97-AF65-F5344CB8AC3E}">
        <p14:creationId xmlns:p14="http://schemas.microsoft.com/office/powerpoint/2010/main" val="1861627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19</a:t>
            </a:fld>
            <a:endParaRPr lang="en-GB"/>
          </a:p>
        </p:txBody>
      </p:sp>
    </p:spTree>
    <p:extLst>
      <p:ext uri="{BB962C8B-B14F-4D97-AF65-F5344CB8AC3E}">
        <p14:creationId xmlns:p14="http://schemas.microsoft.com/office/powerpoint/2010/main" val="4107962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20</a:t>
            </a:fld>
            <a:endParaRPr lang="en-GB"/>
          </a:p>
        </p:txBody>
      </p:sp>
    </p:spTree>
    <p:extLst>
      <p:ext uri="{BB962C8B-B14F-4D97-AF65-F5344CB8AC3E}">
        <p14:creationId xmlns:p14="http://schemas.microsoft.com/office/powerpoint/2010/main" val="1020839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a:t>
            </a:fld>
            <a:endParaRPr lang="en-GB"/>
          </a:p>
        </p:txBody>
      </p:sp>
    </p:spTree>
    <p:extLst>
      <p:ext uri="{BB962C8B-B14F-4D97-AF65-F5344CB8AC3E}">
        <p14:creationId xmlns:p14="http://schemas.microsoft.com/office/powerpoint/2010/main" val="11055653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21</a:t>
            </a:fld>
            <a:endParaRPr lang="en-GB"/>
          </a:p>
        </p:txBody>
      </p:sp>
    </p:spTree>
    <p:extLst>
      <p:ext uri="{BB962C8B-B14F-4D97-AF65-F5344CB8AC3E}">
        <p14:creationId xmlns:p14="http://schemas.microsoft.com/office/powerpoint/2010/main" val="1090758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22</a:t>
            </a:fld>
            <a:endParaRPr lang="en-GB"/>
          </a:p>
        </p:txBody>
      </p:sp>
    </p:spTree>
    <p:extLst>
      <p:ext uri="{BB962C8B-B14F-4D97-AF65-F5344CB8AC3E}">
        <p14:creationId xmlns:p14="http://schemas.microsoft.com/office/powerpoint/2010/main" val="1310967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23</a:t>
            </a:fld>
            <a:endParaRPr lang="en-GB"/>
          </a:p>
        </p:txBody>
      </p:sp>
    </p:spTree>
    <p:extLst>
      <p:ext uri="{BB962C8B-B14F-4D97-AF65-F5344CB8AC3E}">
        <p14:creationId xmlns:p14="http://schemas.microsoft.com/office/powerpoint/2010/main" val="295777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24</a:t>
            </a:fld>
            <a:endParaRPr lang="en-GB"/>
          </a:p>
        </p:txBody>
      </p:sp>
    </p:spTree>
    <p:extLst>
      <p:ext uri="{BB962C8B-B14F-4D97-AF65-F5344CB8AC3E}">
        <p14:creationId xmlns:p14="http://schemas.microsoft.com/office/powerpoint/2010/main" val="29746561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25</a:t>
            </a:fld>
            <a:endParaRPr lang="en-GB"/>
          </a:p>
        </p:txBody>
      </p:sp>
    </p:spTree>
    <p:extLst>
      <p:ext uri="{BB962C8B-B14F-4D97-AF65-F5344CB8AC3E}">
        <p14:creationId xmlns:p14="http://schemas.microsoft.com/office/powerpoint/2010/main" val="3038434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26</a:t>
            </a:fld>
            <a:endParaRPr lang="en-GB"/>
          </a:p>
        </p:txBody>
      </p:sp>
    </p:spTree>
    <p:extLst>
      <p:ext uri="{BB962C8B-B14F-4D97-AF65-F5344CB8AC3E}">
        <p14:creationId xmlns:p14="http://schemas.microsoft.com/office/powerpoint/2010/main" val="32268002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27</a:t>
            </a:fld>
            <a:endParaRPr lang="en-GB"/>
          </a:p>
        </p:txBody>
      </p:sp>
    </p:spTree>
    <p:extLst>
      <p:ext uri="{BB962C8B-B14F-4D97-AF65-F5344CB8AC3E}">
        <p14:creationId xmlns:p14="http://schemas.microsoft.com/office/powerpoint/2010/main" val="7264642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28</a:t>
            </a:fld>
            <a:endParaRPr lang="en-GB"/>
          </a:p>
        </p:txBody>
      </p:sp>
    </p:spTree>
    <p:extLst>
      <p:ext uri="{BB962C8B-B14F-4D97-AF65-F5344CB8AC3E}">
        <p14:creationId xmlns:p14="http://schemas.microsoft.com/office/powerpoint/2010/main" val="2553018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29</a:t>
            </a:fld>
            <a:endParaRPr lang="en-GB"/>
          </a:p>
        </p:txBody>
      </p:sp>
    </p:spTree>
    <p:extLst>
      <p:ext uri="{BB962C8B-B14F-4D97-AF65-F5344CB8AC3E}">
        <p14:creationId xmlns:p14="http://schemas.microsoft.com/office/powerpoint/2010/main" val="35327874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30</a:t>
            </a:fld>
            <a:endParaRPr lang="en-GB"/>
          </a:p>
        </p:txBody>
      </p:sp>
    </p:spTree>
    <p:extLst>
      <p:ext uri="{BB962C8B-B14F-4D97-AF65-F5344CB8AC3E}">
        <p14:creationId xmlns:p14="http://schemas.microsoft.com/office/powerpoint/2010/main" val="1241659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a:t>
            </a:fld>
            <a:endParaRPr lang="en-GB"/>
          </a:p>
        </p:txBody>
      </p:sp>
    </p:spTree>
    <p:extLst>
      <p:ext uri="{BB962C8B-B14F-4D97-AF65-F5344CB8AC3E}">
        <p14:creationId xmlns:p14="http://schemas.microsoft.com/office/powerpoint/2010/main" val="22763014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31</a:t>
            </a:fld>
            <a:endParaRPr lang="en-GB"/>
          </a:p>
        </p:txBody>
      </p:sp>
    </p:spTree>
    <p:extLst>
      <p:ext uri="{BB962C8B-B14F-4D97-AF65-F5344CB8AC3E}">
        <p14:creationId xmlns:p14="http://schemas.microsoft.com/office/powerpoint/2010/main" val="30868465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32</a:t>
            </a:fld>
            <a:endParaRPr lang="en-GB"/>
          </a:p>
        </p:txBody>
      </p:sp>
    </p:spTree>
    <p:extLst>
      <p:ext uri="{BB962C8B-B14F-4D97-AF65-F5344CB8AC3E}">
        <p14:creationId xmlns:p14="http://schemas.microsoft.com/office/powerpoint/2010/main" val="3428168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33</a:t>
            </a:fld>
            <a:endParaRPr lang="en-GB"/>
          </a:p>
        </p:txBody>
      </p:sp>
    </p:spTree>
    <p:extLst>
      <p:ext uri="{BB962C8B-B14F-4D97-AF65-F5344CB8AC3E}">
        <p14:creationId xmlns:p14="http://schemas.microsoft.com/office/powerpoint/2010/main" val="2189380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34</a:t>
            </a:fld>
            <a:endParaRPr lang="en-GB"/>
          </a:p>
        </p:txBody>
      </p:sp>
    </p:spTree>
    <p:extLst>
      <p:ext uri="{BB962C8B-B14F-4D97-AF65-F5344CB8AC3E}">
        <p14:creationId xmlns:p14="http://schemas.microsoft.com/office/powerpoint/2010/main" val="3001368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35</a:t>
            </a:fld>
            <a:endParaRPr lang="en-GB"/>
          </a:p>
        </p:txBody>
      </p:sp>
    </p:spTree>
    <p:extLst>
      <p:ext uri="{BB962C8B-B14F-4D97-AF65-F5344CB8AC3E}">
        <p14:creationId xmlns:p14="http://schemas.microsoft.com/office/powerpoint/2010/main" val="33654334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36</a:t>
            </a:fld>
            <a:endParaRPr lang="en-GB"/>
          </a:p>
        </p:txBody>
      </p:sp>
    </p:spTree>
    <p:extLst>
      <p:ext uri="{BB962C8B-B14F-4D97-AF65-F5344CB8AC3E}">
        <p14:creationId xmlns:p14="http://schemas.microsoft.com/office/powerpoint/2010/main" val="1687346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37</a:t>
            </a:fld>
            <a:endParaRPr lang="en-GB"/>
          </a:p>
        </p:txBody>
      </p:sp>
    </p:spTree>
    <p:extLst>
      <p:ext uri="{BB962C8B-B14F-4D97-AF65-F5344CB8AC3E}">
        <p14:creationId xmlns:p14="http://schemas.microsoft.com/office/powerpoint/2010/main" val="21829302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38</a:t>
            </a:fld>
            <a:endParaRPr lang="en-GB"/>
          </a:p>
        </p:txBody>
      </p:sp>
    </p:spTree>
    <p:extLst>
      <p:ext uri="{BB962C8B-B14F-4D97-AF65-F5344CB8AC3E}">
        <p14:creationId xmlns:p14="http://schemas.microsoft.com/office/powerpoint/2010/main" val="14292161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600"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39</a:t>
            </a:fld>
            <a:endParaRPr lang="en-GB"/>
          </a:p>
        </p:txBody>
      </p:sp>
    </p:spTree>
    <p:extLst>
      <p:ext uri="{BB962C8B-B14F-4D97-AF65-F5344CB8AC3E}">
        <p14:creationId xmlns:p14="http://schemas.microsoft.com/office/powerpoint/2010/main" val="33473886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40</a:t>
            </a:fld>
            <a:endParaRPr lang="en-GB"/>
          </a:p>
        </p:txBody>
      </p:sp>
    </p:spTree>
    <p:extLst>
      <p:ext uri="{BB962C8B-B14F-4D97-AF65-F5344CB8AC3E}">
        <p14:creationId xmlns:p14="http://schemas.microsoft.com/office/powerpoint/2010/main" val="1988980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4</a:t>
            </a:fld>
            <a:endParaRPr lang="en-GB"/>
          </a:p>
        </p:txBody>
      </p:sp>
    </p:spTree>
    <p:extLst>
      <p:ext uri="{BB962C8B-B14F-4D97-AF65-F5344CB8AC3E}">
        <p14:creationId xmlns:p14="http://schemas.microsoft.com/office/powerpoint/2010/main" val="36388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41</a:t>
            </a:fld>
            <a:endParaRPr lang="en-GB"/>
          </a:p>
        </p:txBody>
      </p:sp>
    </p:spTree>
    <p:extLst>
      <p:ext uri="{BB962C8B-B14F-4D97-AF65-F5344CB8AC3E}">
        <p14:creationId xmlns:p14="http://schemas.microsoft.com/office/powerpoint/2010/main" val="32046952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42</a:t>
            </a:fld>
            <a:endParaRPr lang="en-GB"/>
          </a:p>
        </p:txBody>
      </p:sp>
    </p:spTree>
    <p:extLst>
      <p:ext uri="{BB962C8B-B14F-4D97-AF65-F5344CB8AC3E}">
        <p14:creationId xmlns:p14="http://schemas.microsoft.com/office/powerpoint/2010/main" val="20610362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43</a:t>
            </a:fld>
            <a:endParaRPr lang="en-GB"/>
          </a:p>
        </p:txBody>
      </p:sp>
    </p:spTree>
    <p:extLst>
      <p:ext uri="{BB962C8B-B14F-4D97-AF65-F5344CB8AC3E}">
        <p14:creationId xmlns:p14="http://schemas.microsoft.com/office/powerpoint/2010/main" val="24087855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44</a:t>
            </a:fld>
            <a:endParaRPr lang="en-GB"/>
          </a:p>
        </p:txBody>
      </p:sp>
    </p:spTree>
    <p:extLst>
      <p:ext uri="{BB962C8B-B14F-4D97-AF65-F5344CB8AC3E}">
        <p14:creationId xmlns:p14="http://schemas.microsoft.com/office/powerpoint/2010/main" val="2038944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45</a:t>
            </a:fld>
            <a:endParaRPr lang="en-GB"/>
          </a:p>
        </p:txBody>
      </p:sp>
    </p:spTree>
    <p:extLst>
      <p:ext uri="{BB962C8B-B14F-4D97-AF65-F5344CB8AC3E}">
        <p14:creationId xmlns:p14="http://schemas.microsoft.com/office/powerpoint/2010/main" val="3173743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46</a:t>
            </a:fld>
            <a:endParaRPr lang="en-GB"/>
          </a:p>
        </p:txBody>
      </p:sp>
    </p:spTree>
    <p:extLst>
      <p:ext uri="{BB962C8B-B14F-4D97-AF65-F5344CB8AC3E}">
        <p14:creationId xmlns:p14="http://schemas.microsoft.com/office/powerpoint/2010/main" val="11402947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47</a:t>
            </a:fld>
            <a:endParaRPr lang="en-GB"/>
          </a:p>
        </p:txBody>
      </p:sp>
    </p:spTree>
    <p:extLst>
      <p:ext uri="{BB962C8B-B14F-4D97-AF65-F5344CB8AC3E}">
        <p14:creationId xmlns:p14="http://schemas.microsoft.com/office/powerpoint/2010/main" val="23208220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a:p>
            <a:endParaRPr lang="en-GB"/>
          </a:p>
        </p:txBody>
      </p:sp>
      <p:sp>
        <p:nvSpPr>
          <p:cNvPr id="4" name="Slide Number Placeholder 3"/>
          <p:cNvSpPr>
            <a:spLocks noGrp="1"/>
          </p:cNvSpPr>
          <p:nvPr>
            <p:ph type="sldNum" sz="quarter" idx="5"/>
          </p:nvPr>
        </p:nvSpPr>
        <p:spPr/>
        <p:txBody>
          <a:bodyPr/>
          <a:lstStyle/>
          <a:p>
            <a:fld id="{8C7A0495-9115-4990-B6D4-CE9009B3524D}" type="slidenum">
              <a:rPr lang="en-GB" smtClean="0"/>
              <a:t>48</a:t>
            </a:fld>
            <a:endParaRPr lang="en-GB"/>
          </a:p>
        </p:txBody>
      </p:sp>
    </p:spTree>
    <p:extLst>
      <p:ext uri="{BB962C8B-B14F-4D97-AF65-F5344CB8AC3E}">
        <p14:creationId xmlns:p14="http://schemas.microsoft.com/office/powerpoint/2010/main" val="3999931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5</a:t>
            </a:fld>
            <a:endParaRPr lang="en-GB"/>
          </a:p>
        </p:txBody>
      </p:sp>
    </p:spTree>
    <p:extLst>
      <p:ext uri="{BB962C8B-B14F-4D97-AF65-F5344CB8AC3E}">
        <p14:creationId xmlns:p14="http://schemas.microsoft.com/office/powerpoint/2010/main" val="1067215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6</a:t>
            </a:fld>
            <a:endParaRPr lang="en-GB"/>
          </a:p>
        </p:txBody>
      </p:sp>
    </p:spTree>
    <p:extLst>
      <p:ext uri="{BB962C8B-B14F-4D97-AF65-F5344CB8AC3E}">
        <p14:creationId xmlns:p14="http://schemas.microsoft.com/office/powerpoint/2010/main" val="292792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b="1" dirty="0"/>
              <a:t>Data Quality is the area I pursued my Master’s Degree in the USA. It is and will always be the background for me. I have been responsible to this area in my organization for many years. </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7</a:t>
            </a:fld>
            <a:endParaRPr lang="en-GB"/>
          </a:p>
        </p:txBody>
      </p:sp>
    </p:spTree>
    <p:extLst>
      <p:ext uri="{BB962C8B-B14F-4D97-AF65-F5344CB8AC3E}">
        <p14:creationId xmlns:p14="http://schemas.microsoft.com/office/powerpoint/2010/main" val="1373664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AU" dirty="0"/>
          </a:p>
        </p:txBody>
      </p:sp>
      <p:sp>
        <p:nvSpPr>
          <p:cNvPr id="4" name="Espaço Reservado para Número de Slide 3"/>
          <p:cNvSpPr>
            <a:spLocks noGrp="1"/>
          </p:cNvSpPr>
          <p:nvPr>
            <p:ph type="sldNum" sz="quarter" idx="5"/>
          </p:nvPr>
        </p:nvSpPr>
        <p:spPr/>
        <p:txBody>
          <a:bodyPr/>
          <a:lstStyle/>
          <a:p>
            <a:fld id="{8C7A0495-9115-4990-B6D4-CE9009B3524D}" type="slidenum">
              <a:rPr lang="en-GB" smtClean="0"/>
              <a:t>8</a:t>
            </a:fld>
            <a:endParaRPr lang="en-GB"/>
          </a:p>
        </p:txBody>
      </p:sp>
    </p:spTree>
    <p:extLst>
      <p:ext uri="{BB962C8B-B14F-4D97-AF65-F5344CB8AC3E}">
        <p14:creationId xmlns:p14="http://schemas.microsoft.com/office/powerpoint/2010/main" val="24135588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985" indent="-6985" algn="just">
              <a:lnSpc>
                <a:spcPct val="107000"/>
              </a:lnSpc>
              <a:spcAft>
                <a:spcPts val="300"/>
              </a:spcAft>
            </a:pPr>
            <a:r>
              <a:rPr lang="en-AU" sz="1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This emphasises the critical need for robust data quality management practices and the demand for comprehensive strategies and tools to address these prevalent issues.</a:t>
            </a:r>
          </a:p>
          <a:p>
            <a:pPr marL="628650" lvl="1" indent="-171450">
              <a:buFont typeface="Arial" panose="020B0604020202020204" pitchFamily="34" charset="0"/>
              <a:buChar char="•"/>
            </a:pPr>
            <a:endParaRPr lang="en-GB" b="0" dirty="0"/>
          </a:p>
          <a:p>
            <a:pPr marL="171450" lvl="0" indent="-171450">
              <a:buFont typeface="Arial" panose="020B0604020202020204" pitchFamily="34" charset="0"/>
              <a:buChar char="•"/>
            </a:pPr>
            <a:r>
              <a:rPr lang="en-GB" b="0" dirty="0"/>
              <a:t> </a:t>
            </a:r>
            <a:endParaRPr lang="en-GB" b="1"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8C7A0495-9115-4990-B6D4-CE9009B3524D}" type="slidenum">
              <a:rPr lang="en-GB" smtClean="0"/>
              <a:t>9</a:t>
            </a:fld>
            <a:endParaRPr lang="en-GB"/>
          </a:p>
        </p:txBody>
      </p:sp>
    </p:spTree>
    <p:extLst>
      <p:ext uri="{BB962C8B-B14F-4D97-AF65-F5344CB8AC3E}">
        <p14:creationId xmlns:p14="http://schemas.microsoft.com/office/powerpoint/2010/main" val="2815685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AU"/>
          </a:p>
        </p:txBody>
      </p:sp>
      <p:sp>
        <p:nvSpPr>
          <p:cNvPr id="3" name="Footer Placeholder 4"/>
          <p:cNvSpPr>
            <a:spLocks noGrp="1"/>
          </p:cNvSpPr>
          <p:nvPr>
            <p:ph type="ftr" sz="quarter" idx="11"/>
          </p:nvPr>
        </p:nvSpPr>
        <p:spPr/>
        <p:txBody>
          <a:bodyPr/>
          <a:lstStyle>
            <a:lvl1pPr>
              <a:defRPr/>
            </a:lvl1pPr>
          </a:lstStyle>
          <a:p>
            <a:pPr>
              <a:defRPr/>
            </a:pPr>
            <a:endParaRPr lang="en-AU"/>
          </a:p>
        </p:txBody>
      </p:sp>
      <p:sp>
        <p:nvSpPr>
          <p:cNvPr id="4" name="Slide Number Placeholder 5"/>
          <p:cNvSpPr>
            <a:spLocks noGrp="1"/>
          </p:cNvSpPr>
          <p:nvPr>
            <p:ph type="sldNum" sz="quarter" idx="12"/>
          </p:nvPr>
        </p:nvSpPr>
        <p:spPr/>
        <p:txBody>
          <a:bodyPr/>
          <a:lstStyle>
            <a:lvl1pPr>
              <a:defRPr/>
            </a:lvl1pPr>
          </a:lstStyle>
          <a:p>
            <a:pPr>
              <a:defRPr/>
            </a:pPr>
            <a:fld id="{93C13B84-5674-4F07-A463-C41A6C796567}" type="slidenum">
              <a:rPr lang="en-AU"/>
              <a:pPr>
                <a:defRPr/>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6" name="Picture 5"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Date Placeholder 1"/>
          <p:cNvSpPr>
            <a:spLocks noGrp="1"/>
          </p:cNvSpPr>
          <p:nvPr>
            <p:ph type="dt" sz="half" idx="10"/>
          </p:nvPr>
        </p:nvSpPr>
        <p:spPr/>
        <p:txBody>
          <a:bodyPr/>
          <a:lstStyle/>
          <a:p>
            <a:fld id="{EBAA8F01-7644-406F-8A3C-52DC2441CF93}" type="datetimeFigureOut">
              <a:rPr lang="en-AU" smtClean="0"/>
              <a:t>15/04/2024</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DE5EB179-1B27-4E15-B003-1272F07CFF9B}" type="slidenum">
              <a:rPr lang="en-AU" smtClean="0"/>
              <a:t>‹#›</a:t>
            </a:fld>
            <a:endParaRPr lang="en-AU"/>
          </a:p>
        </p:txBody>
      </p:sp>
    </p:spTree>
    <p:extLst>
      <p:ext uri="{BB962C8B-B14F-4D97-AF65-F5344CB8AC3E}">
        <p14:creationId xmlns:p14="http://schemas.microsoft.com/office/powerpoint/2010/main" val="970894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2951766" cy="2023252"/>
          </a:xfrm>
        </p:spPr>
        <p:txBody>
          <a:bodyPr anchor="b"/>
          <a:lstStyle>
            <a:lvl1pPr algn="ctr">
              <a:defRPr sz="3200"/>
            </a:lvl1pPr>
          </a:lstStyle>
          <a:p>
            <a:r>
              <a:rPr lang="en-US"/>
              <a:t>Click to edit Master title style</a:t>
            </a:r>
          </a:p>
        </p:txBody>
      </p:sp>
      <p:sp>
        <p:nvSpPr>
          <p:cNvPr id="10" name="Content Placeholder 2"/>
          <p:cNvSpPr>
            <a:spLocks noGrp="1"/>
          </p:cNvSpPr>
          <p:nvPr>
            <p:ph sz="quarter" idx="13"/>
          </p:nvPr>
        </p:nvSpPr>
        <p:spPr>
          <a:xfrm>
            <a:off x="3808547" y="609601"/>
            <a:ext cx="4650122"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85331" y="2632852"/>
            <a:ext cx="2951767"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120702020"/>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2" y="609600"/>
            <a:ext cx="4129618" cy="2023254"/>
          </a:xfrm>
        </p:spPr>
        <p:txBody>
          <a:bodyPr anchor="b"/>
          <a:lstStyle>
            <a:lvl1pPr algn="ctr">
              <a:defRPr sz="3200"/>
            </a:lvl1pPr>
          </a:lstStyle>
          <a:p>
            <a:r>
              <a:rPr lang="en-US"/>
              <a:t>Click to edit Master title style</a:t>
            </a:r>
          </a:p>
        </p:txBody>
      </p:sp>
      <p:sp>
        <p:nvSpPr>
          <p:cNvPr id="3" name="Picture Placeholder 2"/>
          <p:cNvSpPr>
            <a:spLocks noGrp="1" noChangeAspect="1"/>
          </p:cNvSpPr>
          <p:nvPr>
            <p:ph type="pic" idx="1"/>
          </p:nvPr>
        </p:nvSpPr>
        <p:spPr>
          <a:xfrm>
            <a:off x="5004270" y="609601"/>
            <a:ext cx="3005851"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346" y="2632853"/>
            <a:ext cx="4129604"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996226782"/>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46" y="4289374"/>
            <a:ext cx="7773324" cy="81161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88558" y="698261"/>
            <a:ext cx="7366899"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85331" y="5108728"/>
            <a:ext cx="7773339"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2324974564"/>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609600"/>
            <a:ext cx="7773339" cy="3427245"/>
          </a:xfrm>
        </p:spPr>
        <p:txBody>
          <a:bodyPr anchor="ctr"/>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685331" y="4204821"/>
            <a:ext cx="7773339"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243432741"/>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3" name="Picture 12"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084659" y="872588"/>
            <a:ext cx="6977064" cy="2729915"/>
          </a:xfrm>
        </p:spPr>
        <p:txBody>
          <a:bodyPr anchor="ctr"/>
          <a:lstStyle>
            <a:lvl1pPr>
              <a:defRPr sz="3200"/>
            </a:lvl1pPr>
          </a:lstStyle>
          <a:p>
            <a:r>
              <a:rPr lang="en-US"/>
              <a:t>Click to edit Master title style</a:t>
            </a:r>
          </a:p>
        </p:txBody>
      </p:sp>
      <p:sp>
        <p:nvSpPr>
          <p:cNvPr id="12" name="Text Placeholder 3"/>
          <p:cNvSpPr>
            <a:spLocks noGrp="1"/>
          </p:cNvSpPr>
          <p:nvPr>
            <p:ph type="body" sz="half" idx="13"/>
          </p:nvPr>
        </p:nvSpPr>
        <p:spPr>
          <a:xfrm>
            <a:off x="1290484" y="3610032"/>
            <a:ext cx="6564224"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331" y="4372797"/>
            <a:ext cx="7773339"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
        <p:nvSpPr>
          <p:cNvPr id="11" name="TextBox 10"/>
          <p:cNvSpPr txBox="1"/>
          <p:nvPr/>
        </p:nvSpPr>
        <p:spPr>
          <a:xfrm>
            <a:off x="737626" y="887859"/>
            <a:ext cx="546888"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4" name="TextBox 13"/>
          <p:cNvSpPr txBox="1"/>
          <p:nvPr/>
        </p:nvSpPr>
        <p:spPr>
          <a:xfrm>
            <a:off x="7850130" y="3120015"/>
            <a:ext cx="553641"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407902840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2138722"/>
            <a:ext cx="7773339" cy="2511835"/>
          </a:xfrm>
        </p:spPr>
        <p:txBody>
          <a:bodyPr anchor="b"/>
          <a:lstStyle>
            <a:lvl1pPr algn="ctr">
              <a:defRPr sz="3200"/>
            </a:lvl1pPr>
          </a:lstStyle>
          <a:p>
            <a:r>
              <a:rPr lang="en-US"/>
              <a:t>Click to edit Master title style</a:t>
            </a:r>
          </a:p>
        </p:txBody>
      </p:sp>
      <p:sp>
        <p:nvSpPr>
          <p:cNvPr id="4" name="Text Placeholder 3"/>
          <p:cNvSpPr>
            <a:spLocks noGrp="1"/>
          </p:cNvSpPr>
          <p:nvPr>
            <p:ph type="body" sz="half" idx="2"/>
          </p:nvPr>
        </p:nvSpPr>
        <p:spPr>
          <a:xfrm>
            <a:off x="685331" y="4662335"/>
            <a:ext cx="777333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267029208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4" name="Picture 13"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5" name="Title 1"/>
          <p:cNvSpPr>
            <a:spLocks noGrp="1"/>
          </p:cNvSpPr>
          <p:nvPr>
            <p:ph type="title"/>
          </p:nvPr>
        </p:nvSpPr>
        <p:spPr>
          <a:xfrm>
            <a:off x="685331" y="609600"/>
            <a:ext cx="7773339" cy="1605094"/>
          </a:xfrm>
        </p:spPr>
        <p:txBody>
          <a:bodyPr/>
          <a:lstStyle/>
          <a:p>
            <a:r>
              <a:rPr lang="en-US"/>
              <a:t>Click to edit Master title style</a:t>
            </a:r>
          </a:p>
        </p:txBody>
      </p:sp>
      <p:sp>
        <p:nvSpPr>
          <p:cNvPr id="7" name="Text Placeholder 2"/>
          <p:cNvSpPr>
            <a:spLocks noGrp="1"/>
          </p:cNvSpPr>
          <p:nvPr>
            <p:ph type="body" idx="1"/>
          </p:nvPr>
        </p:nvSpPr>
        <p:spPr>
          <a:xfrm>
            <a:off x="685331" y="2367093"/>
            <a:ext cx="2474232"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331" y="2943356"/>
            <a:ext cx="2474232"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39292" y="2367093"/>
            <a:ext cx="2468641"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31012" y="2943356"/>
            <a:ext cx="2477513"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79974" y="2367093"/>
            <a:ext cx="2478696" cy="576262"/>
          </a:xfrm>
        </p:spPr>
        <p:txBody>
          <a:bodyPr anchor="b">
            <a:noAutofit/>
          </a:bodyPr>
          <a:lstStyle>
            <a:lvl1pPr marL="0" indent="0" algn="ctr">
              <a:lnSpc>
                <a:spcPct val="7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79974" y="2943356"/>
            <a:ext cx="247869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2578630441"/>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7" name="Picture 1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0" name="Title 1"/>
          <p:cNvSpPr>
            <a:spLocks noGrp="1"/>
          </p:cNvSpPr>
          <p:nvPr>
            <p:ph type="title"/>
          </p:nvPr>
        </p:nvSpPr>
        <p:spPr>
          <a:xfrm>
            <a:off x="685331" y="610772"/>
            <a:ext cx="7773339" cy="1603922"/>
          </a:xfrm>
        </p:spPr>
        <p:txBody>
          <a:bodyPr/>
          <a:lstStyle/>
          <a:p>
            <a:r>
              <a:rPr lang="en-US"/>
              <a:t>Click to edit Master title style</a:t>
            </a:r>
          </a:p>
        </p:txBody>
      </p:sp>
      <p:sp>
        <p:nvSpPr>
          <p:cNvPr id="19" name="Text Placeholder 2"/>
          <p:cNvSpPr>
            <a:spLocks noGrp="1"/>
          </p:cNvSpPr>
          <p:nvPr>
            <p:ph type="body" idx="1"/>
          </p:nvPr>
        </p:nvSpPr>
        <p:spPr>
          <a:xfrm>
            <a:off x="685331" y="4204820"/>
            <a:ext cx="2472307"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5331" y="2367093"/>
            <a:ext cx="2472307"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685331" y="4781082"/>
            <a:ext cx="2472307"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332069" y="4204820"/>
            <a:ext cx="247637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331011" y="2367093"/>
            <a:ext cx="2477514"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3331011" y="4781081"/>
            <a:ext cx="2477514"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79974" y="4204820"/>
            <a:ext cx="2475511" cy="576262"/>
          </a:xfrm>
        </p:spPr>
        <p:txBody>
          <a:bodyPr anchor="b">
            <a:noAutofit/>
          </a:bodyPr>
          <a:lstStyle>
            <a:lvl1pPr marL="0" indent="0" algn="ctr">
              <a:lnSpc>
                <a:spcPct val="7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79974" y="2367093"/>
            <a:ext cx="2478696"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5979880" y="4781079"/>
            <a:ext cx="2478790"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847610616"/>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1" name="Vertical Text Placeholder 2"/>
          <p:cNvSpPr>
            <a:spLocks noGrp="1"/>
          </p:cNvSpPr>
          <p:nvPr>
            <p:ph type="body" orient="vert" sz="quarter" idx="13"/>
          </p:nvPr>
        </p:nvSpPr>
        <p:spPr>
          <a:xfrm>
            <a:off x="685331" y="2367094"/>
            <a:ext cx="7773339"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373862463"/>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6400800" cy="1752600"/>
          </a:xfrm>
        </p:spPr>
        <p:txBody>
          <a:bodyPr>
            <a:normAutofit/>
          </a:bodyPr>
          <a:lstStyle>
            <a:lvl1pPr marL="0" indent="0" algn="ctr">
              <a:lnSpc>
                <a:spcPct val="120000"/>
              </a:lnSpc>
              <a:buNone/>
              <a:defRPr sz="900">
                <a:solidFill>
                  <a:schemeClr val="tx2"/>
                </a:solidFill>
              </a:defRPr>
            </a:lvl1pPr>
            <a:lvl2pPr marL="407792" indent="0" algn="ctr">
              <a:buNone/>
              <a:defRPr>
                <a:solidFill>
                  <a:schemeClr val="tx1">
                    <a:tint val="75000"/>
                  </a:schemeClr>
                </a:solidFill>
              </a:defRPr>
            </a:lvl2pPr>
            <a:lvl3pPr marL="815583" indent="0" algn="ctr">
              <a:buNone/>
              <a:defRPr>
                <a:solidFill>
                  <a:schemeClr val="tx1">
                    <a:tint val="75000"/>
                  </a:schemeClr>
                </a:solidFill>
              </a:defRPr>
            </a:lvl3pPr>
            <a:lvl4pPr marL="1223377" indent="0" algn="ctr">
              <a:buNone/>
              <a:defRPr>
                <a:solidFill>
                  <a:schemeClr val="tx1">
                    <a:tint val="75000"/>
                  </a:schemeClr>
                </a:solidFill>
              </a:defRPr>
            </a:lvl4pPr>
            <a:lvl5pPr marL="1631167" indent="0" algn="ctr">
              <a:buNone/>
              <a:defRPr>
                <a:solidFill>
                  <a:schemeClr val="tx1">
                    <a:tint val="75000"/>
                  </a:schemeClr>
                </a:solidFill>
              </a:defRPr>
            </a:lvl5pPr>
            <a:lvl6pPr marL="2038959" indent="0" algn="ctr">
              <a:buNone/>
              <a:defRPr>
                <a:solidFill>
                  <a:schemeClr val="tx1">
                    <a:tint val="75000"/>
                  </a:schemeClr>
                </a:solidFill>
              </a:defRPr>
            </a:lvl6pPr>
            <a:lvl7pPr marL="2446752" indent="0" algn="ctr">
              <a:buNone/>
              <a:defRPr>
                <a:solidFill>
                  <a:schemeClr val="tx1">
                    <a:tint val="75000"/>
                  </a:schemeClr>
                </a:solidFill>
              </a:defRPr>
            </a:lvl7pPr>
            <a:lvl8pPr marL="2854543" indent="0" algn="ctr">
              <a:buNone/>
              <a:defRPr>
                <a:solidFill>
                  <a:schemeClr val="tx1">
                    <a:tint val="75000"/>
                  </a:schemeClr>
                </a:solidFill>
              </a:defRPr>
            </a:lvl8pPr>
            <a:lvl9pPr marL="3262334" indent="0" algn="ctr">
              <a:buNone/>
              <a:defRPr>
                <a:solidFill>
                  <a:schemeClr val="tx1">
                    <a:tint val="75000"/>
                  </a:schemeClr>
                </a:solidFill>
              </a:defRPr>
            </a:lvl9pPr>
          </a:lstStyle>
          <a:p>
            <a:r>
              <a:rPr lang="en-US"/>
              <a:t>Click to edit Master subtitle style</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510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10" name="Picture 9"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Vertical Title 1"/>
          <p:cNvSpPr>
            <a:spLocks noGrp="1"/>
          </p:cNvSpPr>
          <p:nvPr>
            <p:ph type="title" orient="vert"/>
          </p:nvPr>
        </p:nvSpPr>
        <p:spPr>
          <a:xfrm>
            <a:off x="6543675" y="609602"/>
            <a:ext cx="1914995" cy="5181599"/>
          </a:xfrm>
        </p:spPr>
        <p:txBody>
          <a:bodyPr vert="eaVert"/>
          <a:lstStyle>
            <a:lvl1pPr algn="l">
              <a:defRPr/>
            </a:lvl1pPr>
          </a:lstStyle>
          <a:p>
            <a:r>
              <a:rPr lang="en-US"/>
              <a:t>Click to edit Master title style</a:t>
            </a:r>
          </a:p>
        </p:txBody>
      </p:sp>
      <p:sp>
        <p:nvSpPr>
          <p:cNvPr id="8" name="Vertical Text Placeholder 2"/>
          <p:cNvSpPr>
            <a:spLocks noGrp="1"/>
          </p:cNvSpPr>
          <p:nvPr>
            <p:ph type="body" orient="vert" sz="quarter" idx="13"/>
          </p:nvPr>
        </p:nvSpPr>
        <p:spPr>
          <a:xfrm>
            <a:off x="685331" y="609602"/>
            <a:ext cx="5744043"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144828440"/>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Welcome">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0"/>
            <a:ext cx="9144000" cy="6858000"/>
          </a:xfrm>
        </p:spPr>
        <p:txBody>
          <a:bodyPr>
            <a:normAutofit/>
          </a:bodyPr>
          <a:lstStyle>
            <a:lvl1pPr>
              <a:defRPr sz="1600" baseline="0"/>
            </a:lvl1pPr>
          </a:lstStyle>
          <a:p>
            <a:r>
              <a:rPr lang="en-US"/>
              <a:t>Drag your picture here and Send to back</a:t>
            </a:r>
          </a:p>
        </p:txBody>
      </p:sp>
    </p:spTree>
    <p:extLst>
      <p:ext uri="{BB962C8B-B14F-4D97-AF65-F5344CB8AC3E}">
        <p14:creationId xmlns:p14="http://schemas.microsoft.com/office/powerpoint/2010/main" val="405905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CBB3B15-AA83-4641-A942-3B3275045ECA}" type="slidenum">
              <a:rPr lang="en-AU" smtClean="0"/>
              <a:t>‹#›</a:t>
            </a:fld>
            <a:endParaRPr lang="en-AU"/>
          </a:p>
        </p:txBody>
      </p:sp>
    </p:spTree>
    <p:extLst>
      <p:ext uri="{BB962C8B-B14F-4D97-AF65-F5344CB8AC3E}">
        <p14:creationId xmlns:p14="http://schemas.microsoft.com/office/powerpoint/2010/main" val="23388878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hitout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87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80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a:xfrm>
            <a:off x="343451" y="1600200"/>
            <a:ext cx="8342814" cy="4762500"/>
          </a:xfrm>
        </p:spPr>
        <p:txBody>
          <a:bodyPr/>
          <a:lstStyle>
            <a:lvl1pPr>
              <a:defRPr/>
            </a:lvl1pPr>
          </a:lstStyle>
          <a:p>
            <a:r>
              <a:rPr lang="en-US"/>
              <a:t>Insert or drag chart or graph here</a:t>
            </a:r>
          </a:p>
        </p:txBody>
      </p:sp>
    </p:spTree>
    <p:extLst>
      <p:ext uri="{BB962C8B-B14F-4D97-AF65-F5344CB8AC3E}">
        <p14:creationId xmlns:p14="http://schemas.microsoft.com/office/powerpoint/2010/main" val="1899628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sp>
        <p:nvSpPr>
          <p:cNvPr id="23" name="Picture Placeholder 22"/>
          <p:cNvSpPr>
            <a:spLocks noGrp="1"/>
          </p:cNvSpPr>
          <p:nvPr>
            <p:ph type="pic" sz="quarter" idx="15"/>
          </p:nvPr>
        </p:nvSpPr>
        <p:spPr>
          <a:xfrm>
            <a:off x="832071" y="2019300"/>
            <a:ext cx="1600200" cy="2133600"/>
          </a:xfrm>
          <a:prstGeom prst="rect">
            <a:avLst/>
          </a:prstGeom>
        </p:spPr>
        <p:txBody>
          <a:bodyPr>
            <a:normAutofit/>
          </a:bodyPr>
          <a:lstStyle>
            <a:lvl1pPr>
              <a:defRPr sz="1600"/>
            </a:lvl1pPr>
          </a:lstStyle>
          <a:p>
            <a:endParaRPr lang="en-US"/>
          </a:p>
        </p:txBody>
      </p:sp>
      <p:sp>
        <p:nvSpPr>
          <p:cNvPr id="18" name="Picture Placeholder 22"/>
          <p:cNvSpPr>
            <a:spLocks noGrp="1"/>
          </p:cNvSpPr>
          <p:nvPr>
            <p:ph type="pic" sz="quarter" idx="16"/>
          </p:nvPr>
        </p:nvSpPr>
        <p:spPr>
          <a:xfrm>
            <a:off x="2743200" y="2019300"/>
            <a:ext cx="1600200" cy="2133600"/>
          </a:xfrm>
          <a:prstGeom prst="rect">
            <a:avLst/>
          </a:prstGeom>
        </p:spPr>
        <p:txBody>
          <a:bodyPr>
            <a:normAutofit/>
          </a:bodyPr>
          <a:lstStyle>
            <a:lvl1pPr>
              <a:defRPr sz="1600"/>
            </a:lvl1pPr>
          </a:lstStyle>
          <a:p>
            <a:endParaRPr lang="en-US"/>
          </a:p>
        </p:txBody>
      </p:sp>
      <p:sp>
        <p:nvSpPr>
          <p:cNvPr id="19" name="Picture Placeholder 22"/>
          <p:cNvSpPr>
            <a:spLocks noGrp="1"/>
          </p:cNvSpPr>
          <p:nvPr>
            <p:ph type="pic" sz="quarter" idx="17"/>
          </p:nvPr>
        </p:nvSpPr>
        <p:spPr>
          <a:xfrm>
            <a:off x="4572000" y="2019300"/>
            <a:ext cx="1600200" cy="2133600"/>
          </a:xfrm>
          <a:prstGeom prst="rect">
            <a:avLst/>
          </a:prstGeom>
        </p:spPr>
        <p:txBody>
          <a:bodyPr>
            <a:normAutofit/>
          </a:bodyPr>
          <a:lstStyle>
            <a:lvl1pPr>
              <a:defRPr sz="1600"/>
            </a:lvl1pPr>
          </a:lstStyle>
          <a:p>
            <a:endParaRPr lang="en-US"/>
          </a:p>
        </p:txBody>
      </p:sp>
      <p:sp>
        <p:nvSpPr>
          <p:cNvPr id="20" name="Picture Placeholder 22"/>
          <p:cNvSpPr>
            <a:spLocks noGrp="1"/>
          </p:cNvSpPr>
          <p:nvPr>
            <p:ph type="pic" sz="quarter" idx="18"/>
          </p:nvPr>
        </p:nvSpPr>
        <p:spPr>
          <a:xfrm>
            <a:off x="6400800" y="2019300"/>
            <a:ext cx="1600200" cy="2133600"/>
          </a:xfrm>
          <a:prstGeom prst="rect">
            <a:avLst/>
          </a:prstGeom>
        </p:spPr>
        <p:txBody>
          <a:bodyPr>
            <a:normAutofit/>
          </a:bodyPr>
          <a:lstStyle>
            <a:lvl1pPr>
              <a:defRPr sz="1600"/>
            </a:lvl1pPr>
          </a:lstStyle>
          <a:p>
            <a:endParaRPr lang="en-US"/>
          </a:p>
        </p:txBody>
      </p:sp>
    </p:spTree>
    <p:extLst>
      <p:ext uri="{BB962C8B-B14F-4D97-AF65-F5344CB8AC3E}">
        <p14:creationId xmlns:p14="http://schemas.microsoft.com/office/powerpoint/2010/main" val="422260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childTnLst>
                          </p:cTn>
                        </p:par>
                        <p:par>
                          <p:cTn id="11" fill="hold">
                            <p:stCondLst>
                              <p:cond delay="1000"/>
                            </p:stCondLst>
                            <p:childTnLst>
                              <p:par>
                                <p:cTn id="12" presetID="31" presetClass="entr" presetSubtype="0" fill="hold" grpId="0" nodeType="afterEffect" nodePh="1">
                                  <p:stCondLst>
                                    <p:cond delay="0"/>
                                  </p:stCondLst>
                                  <p:endCondLst>
                                    <p:cond evt="begin" delay="0">
                                      <p:tn val="12"/>
                                    </p:cond>
                                  </p:endCondLst>
                                  <p:childTnLst>
                                    <p:set>
                                      <p:cBhvr>
                                        <p:cTn id="13" dur="1" fill="hold">
                                          <p:stCondLst>
                                            <p:cond delay="0"/>
                                          </p:stCondLst>
                                        </p:cTn>
                                        <p:tgtEl>
                                          <p:spTgt spid="18"/>
                                        </p:tgtEl>
                                        <p:attrNameLst>
                                          <p:attrName>style.visibility</p:attrName>
                                        </p:attrNameLst>
                                      </p:cBhvr>
                                      <p:to>
                                        <p:strVal val="visible"/>
                                      </p:to>
                                    </p:set>
                                    <p:anim calcmode="lin" valueType="num">
                                      <p:cBhvr>
                                        <p:cTn id="14" dur="1000" fill="hold"/>
                                        <p:tgtEl>
                                          <p:spTgt spid="18"/>
                                        </p:tgtEl>
                                        <p:attrNameLst>
                                          <p:attrName>ppt_w</p:attrName>
                                        </p:attrNameLst>
                                      </p:cBhvr>
                                      <p:tavLst>
                                        <p:tav tm="0">
                                          <p:val>
                                            <p:fltVal val="0"/>
                                          </p:val>
                                        </p:tav>
                                        <p:tav tm="100000">
                                          <p:val>
                                            <p:strVal val="#ppt_w"/>
                                          </p:val>
                                        </p:tav>
                                      </p:tavLst>
                                    </p:anim>
                                    <p:anim calcmode="lin" valueType="num">
                                      <p:cBhvr>
                                        <p:cTn id="15" dur="1000" fill="hold"/>
                                        <p:tgtEl>
                                          <p:spTgt spid="18"/>
                                        </p:tgtEl>
                                        <p:attrNameLst>
                                          <p:attrName>ppt_h</p:attrName>
                                        </p:attrNameLst>
                                      </p:cBhvr>
                                      <p:tavLst>
                                        <p:tav tm="0">
                                          <p:val>
                                            <p:fltVal val="0"/>
                                          </p:val>
                                        </p:tav>
                                        <p:tav tm="100000">
                                          <p:val>
                                            <p:strVal val="#ppt_h"/>
                                          </p:val>
                                        </p:tav>
                                      </p:tavLst>
                                    </p:anim>
                                    <p:anim calcmode="lin" valueType="num">
                                      <p:cBhvr>
                                        <p:cTn id="16" dur="1000" fill="hold"/>
                                        <p:tgtEl>
                                          <p:spTgt spid="18"/>
                                        </p:tgtEl>
                                        <p:attrNameLst>
                                          <p:attrName>style.rotation</p:attrName>
                                        </p:attrNameLst>
                                      </p:cBhvr>
                                      <p:tavLst>
                                        <p:tav tm="0">
                                          <p:val>
                                            <p:fltVal val="90"/>
                                          </p:val>
                                        </p:tav>
                                        <p:tav tm="100000">
                                          <p:val>
                                            <p:fltVal val="0"/>
                                          </p:val>
                                        </p:tav>
                                      </p:tavLst>
                                    </p:anim>
                                    <p:animEffect transition="in" filter="fade">
                                      <p:cBhvr>
                                        <p:cTn id="17" dur="1000"/>
                                        <p:tgtEl>
                                          <p:spTgt spid="18"/>
                                        </p:tgtEl>
                                      </p:cBhvr>
                                    </p:animEffect>
                                  </p:childTnLst>
                                </p:cTn>
                              </p:par>
                            </p:childTnLst>
                          </p:cTn>
                        </p:par>
                        <p:par>
                          <p:cTn id="18" fill="hold">
                            <p:stCondLst>
                              <p:cond delay="2000"/>
                            </p:stCondLst>
                            <p:childTnLst>
                              <p:par>
                                <p:cTn id="19" presetID="31" presetClass="entr" presetSubtype="0" fill="hold" grpId="0" nodeType="afterEffect" nodePh="1">
                                  <p:stCondLst>
                                    <p:cond delay="0"/>
                                  </p:stCondLst>
                                  <p:endCondLst>
                                    <p:cond evt="begin" delay="0">
                                      <p:tn val="19"/>
                                    </p:cond>
                                  </p:endCondLst>
                                  <p:childTnLst>
                                    <p:set>
                                      <p:cBhvr>
                                        <p:cTn id="20" dur="1" fill="hold">
                                          <p:stCondLst>
                                            <p:cond delay="0"/>
                                          </p:stCondLst>
                                        </p:cTn>
                                        <p:tgtEl>
                                          <p:spTgt spid="19"/>
                                        </p:tgtEl>
                                        <p:attrNameLst>
                                          <p:attrName>style.visibility</p:attrName>
                                        </p:attrNameLst>
                                      </p:cBhvr>
                                      <p:to>
                                        <p:strVal val="visible"/>
                                      </p:to>
                                    </p:set>
                                    <p:anim calcmode="lin" valueType="num">
                                      <p:cBhvr>
                                        <p:cTn id="21" dur="1000" fill="hold"/>
                                        <p:tgtEl>
                                          <p:spTgt spid="19"/>
                                        </p:tgtEl>
                                        <p:attrNameLst>
                                          <p:attrName>ppt_w</p:attrName>
                                        </p:attrNameLst>
                                      </p:cBhvr>
                                      <p:tavLst>
                                        <p:tav tm="0">
                                          <p:val>
                                            <p:fltVal val="0"/>
                                          </p:val>
                                        </p:tav>
                                        <p:tav tm="100000">
                                          <p:val>
                                            <p:strVal val="#ppt_w"/>
                                          </p:val>
                                        </p:tav>
                                      </p:tavLst>
                                    </p:anim>
                                    <p:anim calcmode="lin" valueType="num">
                                      <p:cBhvr>
                                        <p:cTn id="22" dur="1000" fill="hold"/>
                                        <p:tgtEl>
                                          <p:spTgt spid="19"/>
                                        </p:tgtEl>
                                        <p:attrNameLst>
                                          <p:attrName>ppt_h</p:attrName>
                                        </p:attrNameLst>
                                      </p:cBhvr>
                                      <p:tavLst>
                                        <p:tav tm="0">
                                          <p:val>
                                            <p:fltVal val="0"/>
                                          </p:val>
                                        </p:tav>
                                        <p:tav tm="100000">
                                          <p:val>
                                            <p:strVal val="#ppt_h"/>
                                          </p:val>
                                        </p:tav>
                                      </p:tavLst>
                                    </p:anim>
                                    <p:anim calcmode="lin" valueType="num">
                                      <p:cBhvr>
                                        <p:cTn id="23" dur="1000" fill="hold"/>
                                        <p:tgtEl>
                                          <p:spTgt spid="19"/>
                                        </p:tgtEl>
                                        <p:attrNameLst>
                                          <p:attrName>style.rotation</p:attrName>
                                        </p:attrNameLst>
                                      </p:cBhvr>
                                      <p:tavLst>
                                        <p:tav tm="0">
                                          <p:val>
                                            <p:fltVal val="90"/>
                                          </p:val>
                                        </p:tav>
                                        <p:tav tm="100000">
                                          <p:val>
                                            <p:fltVal val="0"/>
                                          </p:val>
                                        </p:tav>
                                      </p:tavLst>
                                    </p:anim>
                                    <p:animEffect transition="in" filter="fade">
                                      <p:cBhvr>
                                        <p:cTn id="24" dur="1000"/>
                                        <p:tgtEl>
                                          <p:spTgt spid="19"/>
                                        </p:tgtEl>
                                      </p:cBhvr>
                                    </p:animEffect>
                                  </p:childTnLst>
                                </p:cTn>
                              </p:par>
                            </p:childTnLst>
                          </p:cTn>
                        </p:par>
                        <p:par>
                          <p:cTn id="25" fill="hold">
                            <p:stCondLst>
                              <p:cond delay="3000"/>
                            </p:stCondLst>
                            <p:childTnLst>
                              <p:par>
                                <p:cTn id="26" presetID="31" presetClass="entr" presetSubtype="0" fill="hold" grpId="0" nodeType="afterEffect" nodePh="1">
                                  <p:stCondLst>
                                    <p:cond delay="0"/>
                                  </p:stCondLst>
                                  <p:endCondLst>
                                    <p:cond evt="begin" delay="0">
                                      <p:tn val="26"/>
                                    </p:cond>
                                  </p:endCondLst>
                                  <p:childTnLst>
                                    <p:set>
                                      <p:cBhvr>
                                        <p:cTn id="27" dur="1" fill="hold">
                                          <p:stCondLst>
                                            <p:cond delay="0"/>
                                          </p:stCondLst>
                                        </p:cTn>
                                        <p:tgtEl>
                                          <p:spTgt spid="20"/>
                                        </p:tgtEl>
                                        <p:attrNameLst>
                                          <p:attrName>style.visibility</p:attrName>
                                        </p:attrNameLst>
                                      </p:cBhvr>
                                      <p:to>
                                        <p:strVal val="visible"/>
                                      </p:to>
                                    </p:set>
                                    <p:anim calcmode="lin" valueType="num">
                                      <p:cBhvr>
                                        <p:cTn id="28" dur="1000" fill="hold"/>
                                        <p:tgtEl>
                                          <p:spTgt spid="20"/>
                                        </p:tgtEl>
                                        <p:attrNameLst>
                                          <p:attrName>ppt_w</p:attrName>
                                        </p:attrNameLst>
                                      </p:cBhvr>
                                      <p:tavLst>
                                        <p:tav tm="0">
                                          <p:val>
                                            <p:fltVal val="0"/>
                                          </p:val>
                                        </p:tav>
                                        <p:tav tm="100000">
                                          <p:val>
                                            <p:strVal val="#ppt_w"/>
                                          </p:val>
                                        </p:tav>
                                      </p:tavLst>
                                    </p:anim>
                                    <p:anim calcmode="lin" valueType="num">
                                      <p:cBhvr>
                                        <p:cTn id="29" dur="1000" fill="hold"/>
                                        <p:tgtEl>
                                          <p:spTgt spid="20"/>
                                        </p:tgtEl>
                                        <p:attrNameLst>
                                          <p:attrName>ppt_h</p:attrName>
                                        </p:attrNameLst>
                                      </p:cBhvr>
                                      <p:tavLst>
                                        <p:tav tm="0">
                                          <p:val>
                                            <p:fltVal val="0"/>
                                          </p:val>
                                        </p:tav>
                                        <p:tav tm="100000">
                                          <p:val>
                                            <p:strVal val="#ppt_h"/>
                                          </p:val>
                                        </p:tav>
                                      </p:tavLst>
                                    </p:anim>
                                    <p:anim calcmode="lin" valueType="num">
                                      <p:cBhvr>
                                        <p:cTn id="30" dur="1000" fill="hold"/>
                                        <p:tgtEl>
                                          <p:spTgt spid="20"/>
                                        </p:tgtEl>
                                        <p:attrNameLst>
                                          <p:attrName>style.rotation</p:attrName>
                                        </p:attrNameLst>
                                      </p:cBhvr>
                                      <p:tavLst>
                                        <p:tav tm="0">
                                          <p:val>
                                            <p:fltVal val="90"/>
                                          </p:val>
                                        </p:tav>
                                        <p:tav tm="100000">
                                          <p:val>
                                            <p:fltVal val="0"/>
                                          </p:val>
                                        </p:tav>
                                      </p:tavLst>
                                    </p:anim>
                                    <p:animEffect transition="in" filter="fade">
                                      <p:cBhvr>
                                        <p:cTn id="3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8" grpId="0"/>
      <p:bldP spid="19" grpId="0"/>
      <p:bldP spid="20"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ortfolio One">
    <p:spTree>
      <p:nvGrpSpPr>
        <p:cNvPr id="1" name=""/>
        <p:cNvGrpSpPr/>
        <p:nvPr/>
      </p:nvGrpSpPr>
      <p:grpSpPr>
        <a:xfrm>
          <a:off x="0" y="0"/>
          <a:ext cx="0" cy="0"/>
          <a:chOff x="0" y="0"/>
          <a:chExt cx="0" cy="0"/>
        </a:xfrm>
      </p:grpSpPr>
      <p:sp>
        <p:nvSpPr>
          <p:cNvPr id="18" name="Picture Placeholder 13"/>
          <p:cNvSpPr>
            <a:spLocks noGrp="1"/>
          </p:cNvSpPr>
          <p:nvPr>
            <p:ph type="pic" sz="quarter" idx="10"/>
          </p:nvPr>
        </p:nvSpPr>
        <p:spPr>
          <a:xfrm>
            <a:off x="966223" y="1560988"/>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20" name="Picture Placeholder 13"/>
          <p:cNvSpPr>
            <a:spLocks noGrp="1"/>
          </p:cNvSpPr>
          <p:nvPr>
            <p:ph type="pic" sz="quarter" idx="15"/>
          </p:nvPr>
        </p:nvSpPr>
        <p:spPr>
          <a:xfrm>
            <a:off x="4548170" y="1566156"/>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26" name="Picture Placeholder 13"/>
          <p:cNvSpPr>
            <a:spLocks noGrp="1"/>
          </p:cNvSpPr>
          <p:nvPr>
            <p:ph type="pic" sz="quarter" idx="16"/>
          </p:nvPr>
        </p:nvSpPr>
        <p:spPr>
          <a:xfrm>
            <a:off x="6339143" y="1571251"/>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27" name="Picture Placeholder 13"/>
          <p:cNvSpPr>
            <a:spLocks noGrp="1"/>
          </p:cNvSpPr>
          <p:nvPr>
            <p:ph type="pic" sz="quarter" idx="17"/>
          </p:nvPr>
        </p:nvSpPr>
        <p:spPr>
          <a:xfrm>
            <a:off x="966223" y="3971208"/>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28" name="Picture Placeholder 13"/>
          <p:cNvSpPr>
            <a:spLocks noGrp="1"/>
          </p:cNvSpPr>
          <p:nvPr>
            <p:ph type="pic" sz="quarter" idx="18"/>
          </p:nvPr>
        </p:nvSpPr>
        <p:spPr>
          <a:xfrm>
            <a:off x="2757196" y="3971208"/>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29" name="Picture Placeholder 13"/>
          <p:cNvSpPr>
            <a:spLocks noGrp="1"/>
          </p:cNvSpPr>
          <p:nvPr>
            <p:ph type="pic" sz="quarter" idx="19"/>
          </p:nvPr>
        </p:nvSpPr>
        <p:spPr>
          <a:xfrm>
            <a:off x="4548170" y="3960945"/>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30" name="Picture Placeholder 13"/>
          <p:cNvSpPr>
            <a:spLocks noGrp="1"/>
          </p:cNvSpPr>
          <p:nvPr>
            <p:ph type="pic" sz="quarter" idx="20"/>
          </p:nvPr>
        </p:nvSpPr>
        <p:spPr>
          <a:xfrm>
            <a:off x="6339143" y="3960945"/>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
        <p:nvSpPr>
          <p:cNvPr id="32" name="Picture Placeholder 13"/>
          <p:cNvSpPr>
            <a:spLocks noGrp="1"/>
          </p:cNvSpPr>
          <p:nvPr>
            <p:ph type="pic" sz="quarter" idx="21"/>
          </p:nvPr>
        </p:nvSpPr>
        <p:spPr>
          <a:xfrm>
            <a:off x="2757196" y="1560988"/>
            <a:ext cx="1738058" cy="2315294"/>
          </a:xfrm>
          <a:effectLst/>
        </p:spPr>
        <p:txBody>
          <a:bodyPr rtlCol="0">
            <a:normAutofit/>
          </a:bodyPr>
          <a:lstStyle>
            <a:lvl1pPr marL="0" indent="0">
              <a:buNone/>
              <a:defRPr sz="1800" b="0" i="0">
                <a:ln>
                  <a:noFill/>
                </a:ln>
                <a:solidFill>
                  <a:schemeClr val="tx2"/>
                </a:solidFill>
                <a:latin typeface="Calibri Regular" charset="0"/>
                <a:cs typeface="Calibri Regular" charset="0"/>
              </a:defRPr>
            </a:lvl1pPr>
          </a:lstStyle>
          <a:p>
            <a:pPr lvl="0"/>
            <a:endParaRPr lang="en-US" noProof="0"/>
          </a:p>
        </p:txBody>
      </p:sp>
    </p:spTree>
    <p:extLst>
      <p:ext uri="{BB962C8B-B14F-4D97-AF65-F5344CB8AC3E}">
        <p14:creationId xmlns:p14="http://schemas.microsoft.com/office/powerpoint/2010/main" val="393993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nodePh="1">
                                  <p:stCondLst>
                                    <p:cond delay="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 calcmode="lin" valueType="num">
                                      <p:cBhvr>
                                        <p:cTn id="7" dur="400" fill="hold"/>
                                        <p:tgtEl>
                                          <p:spTgt spid="18"/>
                                        </p:tgtEl>
                                        <p:attrNameLst>
                                          <p:attrName>ppt_w</p:attrName>
                                        </p:attrNameLst>
                                      </p:cBhvr>
                                      <p:tavLst>
                                        <p:tav tm="0">
                                          <p:val>
                                            <p:fltVal val="0"/>
                                          </p:val>
                                        </p:tav>
                                        <p:tav tm="100000">
                                          <p:val>
                                            <p:strVal val="#ppt_w"/>
                                          </p:val>
                                        </p:tav>
                                      </p:tavLst>
                                    </p:anim>
                                    <p:anim calcmode="lin" valueType="num">
                                      <p:cBhvr>
                                        <p:cTn id="8" dur="400" fill="hold"/>
                                        <p:tgtEl>
                                          <p:spTgt spid="18"/>
                                        </p:tgtEl>
                                        <p:attrNameLst>
                                          <p:attrName>ppt_h</p:attrName>
                                        </p:attrNameLst>
                                      </p:cBhvr>
                                      <p:tavLst>
                                        <p:tav tm="0">
                                          <p:val>
                                            <p:fltVal val="0"/>
                                          </p:val>
                                        </p:tav>
                                        <p:tav tm="100000">
                                          <p:val>
                                            <p:strVal val="#ppt_h"/>
                                          </p:val>
                                        </p:tav>
                                      </p:tavLst>
                                    </p:anim>
                                    <p:animEffect transition="in" filter="fade">
                                      <p:cBhvr>
                                        <p:cTn id="9" dur="400"/>
                                        <p:tgtEl>
                                          <p:spTgt spid="18"/>
                                        </p:tgtEl>
                                      </p:cBhvr>
                                    </p:animEffect>
                                  </p:childTnLst>
                                </p:cTn>
                              </p:par>
                            </p:childTnLst>
                          </p:cTn>
                        </p:par>
                        <p:par>
                          <p:cTn id="10" fill="hold">
                            <p:stCondLst>
                              <p:cond delay="400"/>
                            </p:stCondLst>
                            <p:childTnLst>
                              <p:par>
                                <p:cTn id="11" presetID="53" presetClass="entr" presetSubtype="16" fill="hold" grpId="0" nodeType="afterEffect" nodePh="1">
                                  <p:stCondLst>
                                    <p:cond delay="0"/>
                                  </p:stCondLst>
                                  <p:endCondLst>
                                    <p:cond evt="begin" delay="0">
                                      <p:tn val="11"/>
                                    </p:cond>
                                  </p:endCondLst>
                                  <p:childTnLst>
                                    <p:set>
                                      <p:cBhvr>
                                        <p:cTn id="12" dur="1" fill="hold">
                                          <p:stCondLst>
                                            <p:cond delay="0"/>
                                          </p:stCondLst>
                                        </p:cTn>
                                        <p:tgtEl>
                                          <p:spTgt spid="27"/>
                                        </p:tgtEl>
                                        <p:attrNameLst>
                                          <p:attrName>style.visibility</p:attrName>
                                        </p:attrNameLst>
                                      </p:cBhvr>
                                      <p:to>
                                        <p:strVal val="visible"/>
                                      </p:to>
                                    </p:set>
                                    <p:anim calcmode="lin" valueType="num">
                                      <p:cBhvr>
                                        <p:cTn id="13" dur="400" fill="hold"/>
                                        <p:tgtEl>
                                          <p:spTgt spid="27"/>
                                        </p:tgtEl>
                                        <p:attrNameLst>
                                          <p:attrName>ppt_w</p:attrName>
                                        </p:attrNameLst>
                                      </p:cBhvr>
                                      <p:tavLst>
                                        <p:tav tm="0">
                                          <p:val>
                                            <p:fltVal val="0"/>
                                          </p:val>
                                        </p:tav>
                                        <p:tav tm="100000">
                                          <p:val>
                                            <p:strVal val="#ppt_w"/>
                                          </p:val>
                                        </p:tav>
                                      </p:tavLst>
                                    </p:anim>
                                    <p:anim calcmode="lin" valueType="num">
                                      <p:cBhvr>
                                        <p:cTn id="14" dur="400" fill="hold"/>
                                        <p:tgtEl>
                                          <p:spTgt spid="27"/>
                                        </p:tgtEl>
                                        <p:attrNameLst>
                                          <p:attrName>ppt_h</p:attrName>
                                        </p:attrNameLst>
                                      </p:cBhvr>
                                      <p:tavLst>
                                        <p:tav tm="0">
                                          <p:val>
                                            <p:fltVal val="0"/>
                                          </p:val>
                                        </p:tav>
                                        <p:tav tm="100000">
                                          <p:val>
                                            <p:strVal val="#ppt_h"/>
                                          </p:val>
                                        </p:tav>
                                      </p:tavLst>
                                    </p:anim>
                                    <p:animEffect transition="in" filter="fade">
                                      <p:cBhvr>
                                        <p:cTn id="15" dur="400"/>
                                        <p:tgtEl>
                                          <p:spTgt spid="27"/>
                                        </p:tgtEl>
                                      </p:cBhvr>
                                    </p:animEffect>
                                  </p:childTnLst>
                                </p:cTn>
                              </p:par>
                            </p:childTnLst>
                          </p:cTn>
                        </p:par>
                        <p:par>
                          <p:cTn id="16" fill="hold">
                            <p:stCondLst>
                              <p:cond delay="800"/>
                            </p:stCondLst>
                            <p:childTnLst>
                              <p:par>
                                <p:cTn id="17" presetID="53" presetClass="entr" presetSubtype="16" fill="hold" grpId="0" nodeType="afterEffect" nodePh="1">
                                  <p:stCondLst>
                                    <p:cond delay="0"/>
                                  </p:stCondLst>
                                  <p:endCondLst>
                                    <p:cond evt="begin" delay="0">
                                      <p:tn val="17"/>
                                    </p:cond>
                                  </p:endCondLst>
                                  <p:childTnLst>
                                    <p:set>
                                      <p:cBhvr>
                                        <p:cTn id="18" dur="1" fill="hold">
                                          <p:stCondLst>
                                            <p:cond delay="0"/>
                                          </p:stCondLst>
                                        </p:cTn>
                                        <p:tgtEl>
                                          <p:spTgt spid="28"/>
                                        </p:tgtEl>
                                        <p:attrNameLst>
                                          <p:attrName>style.visibility</p:attrName>
                                        </p:attrNameLst>
                                      </p:cBhvr>
                                      <p:to>
                                        <p:strVal val="visible"/>
                                      </p:to>
                                    </p:set>
                                    <p:anim calcmode="lin" valueType="num">
                                      <p:cBhvr>
                                        <p:cTn id="19" dur="400" fill="hold"/>
                                        <p:tgtEl>
                                          <p:spTgt spid="28"/>
                                        </p:tgtEl>
                                        <p:attrNameLst>
                                          <p:attrName>ppt_w</p:attrName>
                                        </p:attrNameLst>
                                      </p:cBhvr>
                                      <p:tavLst>
                                        <p:tav tm="0">
                                          <p:val>
                                            <p:fltVal val="0"/>
                                          </p:val>
                                        </p:tav>
                                        <p:tav tm="100000">
                                          <p:val>
                                            <p:strVal val="#ppt_w"/>
                                          </p:val>
                                        </p:tav>
                                      </p:tavLst>
                                    </p:anim>
                                    <p:anim calcmode="lin" valueType="num">
                                      <p:cBhvr>
                                        <p:cTn id="20" dur="400" fill="hold"/>
                                        <p:tgtEl>
                                          <p:spTgt spid="28"/>
                                        </p:tgtEl>
                                        <p:attrNameLst>
                                          <p:attrName>ppt_h</p:attrName>
                                        </p:attrNameLst>
                                      </p:cBhvr>
                                      <p:tavLst>
                                        <p:tav tm="0">
                                          <p:val>
                                            <p:fltVal val="0"/>
                                          </p:val>
                                        </p:tav>
                                        <p:tav tm="100000">
                                          <p:val>
                                            <p:strVal val="#ppt_h"/>
                                          </p:val>
                                        </p:tav>
                                      </p:tavLst>
                                    </p:anim>
                                    <p:animEffect transition="in" filter="fade">
                                      <p:cBhvr>
                                        <p:cTn id="21" dur="400"/>
                                        <p:tgtEl>
                                          <p:spTgt spid="28"/>
                                        </p:tgtEl>
                                      </p:cBhvr>
                                    </p:animEffect>
                                  </p:childTnLst>
                                </p:cTn>
                              </p:par>
                            </p:childTnLst>
                          </p:cTn>
                        </p:par>
                        <p:par>
                          <p:cTn id="22" fill="hold">
                            <p:stCondLst>
                              <p:cond delay="1200"/>
                            </p:stCondLst>
                            <p:childTnLst>
                              <p:par>
                                <p:cTn id="23" presetID="53" presetClass="entr" presetSubtype="16" fill="hold" grpId="0" nodeType="afterEffect" nodePh="1">
                                  <p:stCondLst>
                                    <p:cond delay="0"/>
                                  </p:stCondLst>
                                  <p:endCondLst>
                                    <p:cond evt="begin" delay="0">
                                      <p:tn val="23"/>
                                    </p:cond>
                                  </p:endCondLst>
                                  <p:childTnLst>
                                    <p:set>
                                      <p:cBhvr>
                                        <p:cTn id="24" dur="1" fill="hold">
                                          <p:stCondLst>
                                            <p:cond delay="0"/>
                                          </p:stCondLst>
                                        </p:cTn>
                                        <p:tgtEl>
                                          <p:spTgt spid="20"/>
                                        </p:tgtEl>
                                        <p:attrNameLst>
                                          <p:attrName>style.visibility</p:attrName>
                                        </p:attrNameLst>
                                      </p:cBhvr>
                                      <p:to>
                                        <p:strVal val="visible"/>
                                      </p:to>
                                    </p:set>
                                    <p:anim calcmode="lin" valueType="num">
                                      <p:cBhvr>
                                        <p:cTn id="25" dur="400" fill="hold"/>
                                        <p:tgtEl>
                                          <p:spTgt spid="20"/>
                                        </p:tgtEl>
                                        <p:attrNameLst>
                                          <p:attrName>ppt_w</p:attrName>
                                        </p:attrNameLst>
                                      </p:cBhvr>
                                      <p:tavLst>
                                        <p:tav tm="0">
                                          <p:val>
                                            <p:fltVal val="0"/>
                                          </p:val>
                                        </p:tav>
                                        <p:tav tm="100000">
                                          <p:val>
                                            <p:strVal val="#ppt_w"/>
                                          </p:val>
                                        </p:tav>
                                      </p:tavLst>
                                    </p:anim>
                                    <p:anim calcmode="lin" valueType="num">
                                      <p:cBhvr>
                                        <p:cTn id="26" dur="400" fill="hold"/>
                                        <p:tgtEl>
                                          <p:spTgt spid="20"/>
                                        </p:tgtEl>
                                        <p:attrNameLst>
                                          <p:attrName>ppt_h</p:attrName>
                                        </p:attrNameLst>
                                      </p:cBhvr>
                                      <p:tavLst>
                                        <p:tav tm="0">
                                          <p:val>
                                            <p:fltVal val="0"/>
                                          </p:val>
                                        </p:tav>
                                        <p:tav tm="100000">
                                          <p:val>
                                            <p:strVal val="#ppt_h"/>
                                          </p:val>
                                        </p:tav>
                                      </p:tavLst>
                                    </p:anim>
                                    <p:animEffect transition="in" filter="fade">
                                      <p:cBhvr>
                                        <p:cTn id="27" dur="400"/>
                                        <p:tgtEl>
                                          <p:spTgt spid="20"/>
                                        </p:tgtEl>
                                      </p:cBhvr>
                                    </p:animEffect>
                                  </p:childTnLst>
                                </p:cTn>
                              </p:par>
                            </p:childTnLst>
                          </p:cTn>
                        </p:par>
                        <p:par>
                          <p:cTn id="28" fill="hold">
                            <p:stCondLst>
                              <p:cond delay="1600"/>
                            </p:stCondLst>
                            <p:childTnLst>
                              <p:par>
                                <p:cTn id="29" presetID="53" presetClass="entr" presetSubtype="16" fill="hold" grpId="0" nodeType="afterEffect" nodePh="1">
                                  <p:stCondLst>
                                    <p:cond delay="0"/>
                                  </p:stCondLst>
                                  <p:endCondLst>
                                    <p:cond evt="begin" delay="0">
                                      <p:tn val="29"/>
                                    </p:cond>
                                  </p:endCondLst>
                                  <p:childTnLst>
                                    <p:set>
                                      <p:cBhvr>
                                        <p:cTn id="30" dur="1" fill="hold">
                                          <p:stCondLst>
                                            <p:cond delay="0"/>
                                          </p:stCondLst>
                                        </p:cTn>
                                        <p:tgtEl>
                                          <p:spTgt spid="29"/>
                                        </p:tgtEl>
                                        <p:attrNameLst>
                                          <p:attrName>style.visibility</p:attrName>
                                        </p:attrNameLst>
                                      </p:cBhvr>
                                      <p:to>
                                        <p:strVal val="visible"/>
                                      </p:to>
                                    </p:set>
                                    <p:anim calcmode="lin" valueType="num">
                                      <p:cBhvr>
                                        <p:cTn id="31" dur="400" fill="hold"/>
                                        <p:tgtEl>
                                          <p:spTgt spid="29"/>
                                        </p:tgtEl>
                                        <p:attrNameLst>
                                          <p:attrName>ppt_w</p:attrName>
                                        </p:attrNameLst>
                                      </p:cBhvr>
                                      <p:tavLst>
                                        <p:tav tm="0">
                                          <p:val>
                                            <p:fltVal val="0"/>
                                          </p:val>
                                        </p:tav>
                                        <p:tav tm="100000">
                                          <p:val>
                                            <p:strVal val="#ppt_w"/>
                                          </p:val>
                                        </p:tav>
                                      </p:tavLst>
                                    </p:anim>
                                    <p:anim calcmode="lin" valueType="num">
                                      <p:cBhvr>
                                        <p:cTn id="32" dur="400" fill="hold"/>
                                        <p:tgtEl>
                                          <p:spTgt spid="29"/>
                                        </p:tgtEl>
                                        <p:attrNameLst>
                                          <p:attrName>ppt_h</p:attrName>
                                        </p:attrNameLst>
                                      </p:cBhvr>
                                      <p:tavLst>
                                        <p:tav tm="0">
                                          <p:val>
                                            <p:fltVal val="0"/>
                                          </p:val>
                                        </p:tav>
                                        <p:tav tm="100000">
                                          <p:val>
                                            <p:strVal val="#ppt_h"/>
                                          </p:val>
                                        </p:tav>
                                      </p:tavLst>
                                    </p:anim>
                                    <p:animEffect transition="in" filter="fade">
                                      <p:cBhvr>
                                        <p:cTn id="33" dur="400"/>
                                        <p:tgtEl>
                                          <p:spTgt spid="29"/>
                                        </p:tgtEl>
                                      </p:cBhvr>
                                    </p:animEffect>
                                  </p:childTnLst>
                                </p:cTn>
                              </p:par>
                            </p:childTnLst>
                          </p:cTn>
                        </p:par>
                        <p:par>
                          <p:cTn id="34" fill="hold">
                            <p:stCondLst>
                              <p:cond delay="2000"/>
                            </p:stCondLst>
                            <p:childTnLst>
                              <p:par>
                                <p:cTn id="35" presetID="53" presetClass="entr" presetSubtype="16" fill="hold" grpId="0" nodeType="afterEffect" nodePh="1">
                                  <p:stCondLst>
                                    <p:cond delay="0"/>
                                  </p:stCondLst>
                                  <p:endCondLst>
                                    <p:cond evt="begin" delay="0">
                                      <p:tn val="35"/>
                                    </p:cond>
                                  </p:endCondLst>
                                  <p:childTnLst>
                                    <p:set>
                                      <p:cBhvr>
                                        <p:cTn id="36" dur="1" fill="hold">
                                          <p:stCondLst>
                                            <p:cond delay="0"/>
                                          </p:stCondLst>
                                        </p:cTn>
                                        <p:tgtEl>
                                          <p:spTgt spid="26"/>
                                        </p:tgtEl>
                                        <p:attrNameLst>
                                          <p:attrName>style.visibility</p:attrName>
                                        </p:attrNameLst>
                                      </p:cBhvr>
                                      <p:to>
                                        <p:strVal val="visible"/>
                                      </p:to>
                                    </p:set>
                                    <p:anim calcmode="lin" valueType="num">
                                      <p:cBhvr>
                                        <p:cTn id="37" dur="400" fill="hold"/>
                                        <p:tgtEl>
                                          <p:spTgt spid="26"/>
                                        </p:tgtEl>
                                        <p:attrNameLst>
                                          <p:attrName>ppt_w</p:attrName>
                                        </p:attrNameLst>
                                      </p:cBhvr>
                                      <p:tavLst>
                                        <p:tav tm="0">
                                          <p:val>
                                            <p:fltVal val="0"/>
                                          </p:val>
                                        </p:tav>
                                        <p:tav tm="100000">
                                          <p:val>
                                            <p:strVal val="#ppt_w"/>
                                          </p:val>
                                        </p:tav>
                                      </p:tavLst>
                                    </p:anim>
                                    <p:anim calcmode="lin" valueType="num">
                                      <p:cBhvr>
                                        <p:cTn id="38" dur="400" fill="hold"/>
                                        <p:tgtEl>
                                          <p:spTgt spid="26"/>
                                        </p:tgtEl>
                                        <p:attrNameLst>
                                          <p:attrName>ppt_h</p:attrName>
                                        </p:attrNameLst>
                                      </p:cBhvr>
                                      <p:tavLst>
                                        <p:tav tm="0">
                                          <p:val>
                                            <p:fltVal val="0"/>
                                          </p:val>
                                        </p:tav>
                                        <p:tav tm="100000">
                                          <p:val>
                                            <p:strVal val="#ppt_h"/>
                                          </p:val>
                                        </p:tav>
                                      </p:tavLst>
                                    </p:anim>
                                    <p:animEffect transition="in" filter="fade">
                                      <p:cBhvr>
                                        <p:cTn id="39" dur="400"/>
                                        <p:tgtEl>
                                          <p:spTgt spid="26"/>
                                        </p:tgtEl>
                                      </p:cBhvr>
                                    </p:animEffect>
                                  </p:childTnLst>
                                </p:cTn>
                              </p:par>
                            </p:childTnLst>
                          </p:cTn>
                        </p:par>
                        <p:par>
                          <p:cTn id="40" fill="hold">
                            <p:stCondLst>
                              <p:cond delay="2400"/>
                            </p:stCondLst>
                            <p:childTnLst>
                              <p:par>
                                <p:cTn id="41" presetID="53" presetClass="entr" presetSubtype="16" fill="hold" grpId="0" nodeType="afterEffect" nodePh="1">
                                  <p:stCondLst>
                                    <p:cond delay="0"/>
                                  </p:stCondLst>
                                  <p:endCondLst>
                                    <p:cond evt="begin" delay="0">
                                      <p:tn val="41"/>
                                    </p:cond>
                                  </p:endCondLst>
                                  <p:childTnLst>
                                    <p:set>
                                      <p:cBhvr>
                                        <p:cTn id="42" dur="1" fill="hold">
                                          <p:stCondLst>
                                            <p:cond delay="0"/>
                                          </p:stCondLst>
                                        </p:cTn>
                                        <p:tgtEl>
                                          <p:spTgt spid="30"/>
                                        </p:tgtEl>
                                        <p:attrNameLst>
                                          <p:attrName>style.visibility</p:attrName>
                                        </p:attrNameLst>
                                      </p:cBhvr>
                                      <p:to>
                                        <p:strVal val="visible"/>
                                      </p:to>
                                    </p:set>
                                    <p:anim calcmode="lin" valueType="num">
                                      <p:cBhvr>
                                        <p:cTn id="43" dur="400" fill="hold"/>
                                        <p:tgtEl>
                                          <p:spTgt spid="30"/>
                                        </p:tgtEl>
                                        <p:attrNameLst>
                                          <p:attrName>ppt_w</p:attrName>
                                        </p:attrNameLst>
                                      </p:cBhvr>
                                      <p:tavLst>
                                        <p:tav tm="0">
                                          <p:val>
                                            <p:fltVal val="0"/>
                                          </p:val>
                                        </p:tav>
                                        <p:tav tm="100000">
                                          <p:val>
                                            <p:strVal val="#ppt_w"/>
                                          </p:val>
                                        </p:tav>
                                      </p:tavLst>
                                    </p:anim>
                                    <p:anim calcmode="lin" valueType="num">
                                      <p:cBhvr>
                                        <p:cTn id="44" dur="400" fill="hold"/>
                                        <p:tgtEl>
                                          <p:spTgt spid="30"/>
                                        </p:tgtEl>
                                        <p:attrNameLst>
                                          <p:attrName>ppt_h</p:attrName>
                                        </p:attrNameLst>
                                      </p:cBhvr>
                                      <p:tavLst>
                                        <p:tav tm="0">
                                          <p:val>
                                            <p:fltVal val="0"/>
                                          </p:val>
                                        </p:tav>
                                        <p:tav tm="100000">
                                          <p:val>
                                            <p:strVal val="#ppt_h"/>
                                          </p:val>
                                        </p:tav>
                                      </p:tavLst>
                                    </p:anim>
                                    <p:animEffect transition="in" filter="fade">
                                      <p:cBhvr>
                                        <p:cTn id="45" dur="400"/>
                                        <p:tgtEl>
                                          <p:spTgt spid="30"/>
                                        </p:tgtEl>
                                      </p:cBhvr>
                                    </p:animEffect>
                                  </p:childTnLst>
                                </p:cTn>
                              </p:par>
                            </p:childTnLst>
                          </p:cTn>
                        </p:par>
                        <p:par>
                          <p:cTn id="46" fill="hold">
                            <p:stCondLst>
                              <p:cond delay="2800"/>
                            </p:stCondLst>
                            <p:childTnLst>
                              <p:par>
                                <p:cTn id="47" presetID="53" presetClass="entr" presetSubtype="16" fill="hold" grpId="0" nodeType="afterEffect" nodePh="1">
                                  <p:stCondLst>
                                    <p:cond delay="0"/>
                                  </p:stCondLst>
                                  <p:endCondLst>
                                    <p:cond evt="begin" delay="0">
                                      <p:tn val="47"/>
                                    </p:cond>
                                  </p:endCondLst>
                                  <p:childTnLst>
                                    <p:set>
                                      <p:cBhvr>
                                        <p:cTn id="48" dur="1" fill="hold">
                                          <p:stCondLst>
                                            <p:cond delay="0"/>
                                          </p:stCondLst>
                                        </p:cTn>
                                        <p:tgtEl>
                                          <p:spTgt spid="32"/>
                                        </p:tgtEl>
                                        <p:attrNameLst>
                                          <p:attrName>style.visibility</p:attrName>
                                        </p:attrNameLst>
                                      </p:cBhvr>
                                      <p:to>
                                        <p:strVal val="visible"/>
                                      </p:to>
                                    </p:set>
                                    <p:anim calcmode="lin" valueType="num">
                                      <p:cBhvr>
                                        <p:cTn id="49" dur="400" fill="hold"/>
                                        <p:tgtEl>
                                          <p:spTgt spid="32"/>
                                        </p:tgtEl>
                                        <p:attrNameLst>
                                          <p:attrName>ppt_w</p:attrName>
                                        </p:attrNameLst>
                                      </p:cBhvr>
                                      <p:tavLst>
                                        <p:tav tm="0">
                                          <p:val>
                                            <p:fltVal val="0"/>
                                          </p:val>
                                        </p:tav>
                                        <p:tav tm="100000">
                                          <p:val>
                                            <p:strVal val="#ppt_w"/>
                                          </p:val>
                                        </p:tav>
                                      </p:tavLst>
                                    </p:anim>
                                    <p:anim calcmode="lin" valueType="num">
                                      <p:cBhvr>
                                        <p:cTn id="50" dur="400" fill="hold"/>
                                        <p:tgtEl>
                                          <p:spTgt spid="32"/>
                                        </p:tgtEl>
                                        <p:attrNameLst>
                                          <p:attrName>ppt_h</p:attrName>
                                        </p:attrNameLst>
                                      </p:cBhvr>
                                      <p:tavLst>
                                        <p:tav tm="0">
                                          <p:val>
                                            <p:fltVal val="0"/>
                                          </p:val>
                                        </p:tav>
                                        <p:tav tm="100000">
                                          <p:val>
                                            <p:strVal val="#ppt_h"/>
                                          </p:val>
                                        </p:tav>
                                      </p:tavLst>
                                    </p:anim>
                                    <p:animEffect transition="in" filter="fade">
                                      <p:cBhvr>
                                        <p:cTn id="51" dur="4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6" grpId="0"/>
      <p:bldP spid="27" grpId="0"/>
      <p:bldP spid="28" grpId="0"/>
      <p:bldP spid="29" grpId="0"/>
      <p:bldP spid="30" grpId="0"/>
      <p:bldP spid="32" grpId="0"/>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9" name="Picture Placeholder 18"/>
          <p:cNvSpPr>
            <a:spLocks noGrp="1"/>
          </p:cNvSpPr>
          <p:nvPr>
            <p:ph type="pic" sz="quarter" idx="10" hasCustomPrompt="1"/>
          </p:nvPr>
        </p:nvSpPr>
        <p:spPr>
          <a:xfrm>
            <a:off x="0" y="0"/>
            <a:ext cx="4572000" cy="6858000"/>
          </a:xfrm>
        </p:spPr>
        <p:txBody>
          <a:bodyPr rIns="108000" anchor="ctr" anchorCtr="0"/>
          <a:lstStyle>
            <a:lvl1pPr>
              <a:defRPr sz="1400" baseline="0"/>
            </a:lvl1pPr>
          </a:lstStyle>
          <a:p>
            <a:r>
              <a:rPr lang="en-US"/>
              <a:t>Drag picture or click icon to place</a:t>
            </a:r>
          </a:p>
        </p:txBody>
      </p:sp>
    </p:spTree>
    <p:extLst>
      <p:ext uri="{BB962C8B-B14F-4D97-AF65-F5344CB8AC3E}">
        <p14:creationId xmlns:p14="http://schemas.microsoft.com/office/powerpoint/2010/main" val="109680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lvl1pPr>
              <a:defRPr/>
            </a:lvl1pPr>
          </a:lstStyle>
          <a:p>
            <a:endParaRPr lang="en-AU"/>
          </a:p>
        </p:txBody>
      </p:sp>
      <p:sp>
        <p:nvSpPr>
          <p:cNvPr id="5" name="Footer Placeholder 4"/>
          <p:cNvSpPr>
            <a:spLocks noGrp="1"/>
          </p:cNvSpPr>
          <p:nvPr>
            <p:ph type="ftr" sz="quarter" idx="11"/>
          </p:nvPr>
        </p:nvSpPr>
        <p:spPr/>
        <p:txBody>
          <a:bodyPr/>
          <a:lstStyle>
            <a:lvl1pPr>
              <a:defRPr/>
            </a:lvl1pPr>
          </a:lstStyle>
          <a:p>
            <a:endParaRPr lang="en-AU"/>
          </a:p>
        </p:txBody>
      </p:sp>
    </p:spTree>
    <p:extLst>
      <p:ext uri="{BB962C8B-B14F-4D97-AF65-F5344CB8AC3E}">
        <p14:creationId xmlns:p14="http://schemas.microsoft.com/office/powerpoint/2010/main" val="19353320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Droplets-S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p:nvPr>
        </p:nvSpPr>
        <p:spPr>
          <a:xfrm>
            <a:off x="1313259" y="1300786"/>
            <a:ext cx="6517482" cy="2509213"/>
          </a:xfrm>
        </p:spPr>
        <p:txBody>
          <a:bodyPr anchor="b">
            <a:normAutofit/>
          </a:bodyPr>
          <a:lstStyle>
            <a:lvl1pPr algn="ctr">
              <a:defRPr sz="4800"/>
            </a:lvl1pPr>
          </a:lstStyle>
          <a:p>
            <a:r>
              <a:rPr lang="en-US"/>
              <a:t>Click to edit Master title style</a:t>
            </a:r>
          </a:p>
        </p:txBody>
      </p:sp>
      <p:sp>
        <p:nvSpPr>
          <p:cNvPr id="3" name="Subtitle 2"/>
          <p:cNvSpPr>
            <a:spLocks noGrp="1"/>
          </p:cNvSpPr>
          <p:nvPr>
            <p:ph type="subTitle" idx="1"/>
          </p:nvPr>
        </p:nvSpPr>
        <p:spPr>
          <a:xfrm>
            <a:off x="1313259" y="3886201"/>
            <a:ext cx="6517482"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248301216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12" name="Content Placeholder 2"/>
          <p:cNvSpPr>
            <a:spLocks noGrp="1"/>
          </p:cNvSpPr>
          <p:nvPr>
            <p:ph sz="quarter" idx="13"/>
          </p:nvPr>
        </p:nvSpPr>
        <p:spPr>
          <a:xfrm>
            <a:off x="685330" y="2367093"/>
            <a:ext cx="777287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034717466"/>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685331" y="828564"/>
            <a:ext cx="7763814" cy="2736819"/>
          </a:xfrm>
        </p:spPr>
        <p:txBody>
          <a:bodyPr anchor="b">
            <a:normAutofit/>
          </a:bodyPr>
          <a:lstStyle>
            <a:lvl1pPr>
              <a:defRPr sz="4000"/>
            </a:lvl1pPr>
          </a:lstStyle>
          <a:p>
            <a:r>
              <a:rPr lang="en-US"/>
              <a:t>Click to edit Master title style</a:t>
            </a:r>
          </a:p>
        </p:txBody>
      </p:sp>
      <p:sp>
        <p:nvSpPr>
          <p:cNvPr id="3" name="Text Placeholder 2"/>
          <p:cNvSpPr>
            <a:spLocks noGrp="1"/>
          </p:cNvSpPr>
          <p:nvPr>
            <p:ph type="body" idx="1"/>
          </p:nvPr>
        </p:nvSpPr>
        <p:spPr>
          <a:xfrm>
            <a:off x="685331" y="3657458"/>
            <a:ext cx="7763814"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590916713"/>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9" name="Picture 8"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p>
        </p:txBody>
      </p:sp>
      <p:sp>
        <p:nvSpPr>
          <p:cNvPr id="12" name="Content Placeholder 2"/>
          <p:cNvSpPr>
            <a:spLocks noGrp="1"/>
          </p:cNvSpPr>
          <p:nvPr>
            <p:ph sz="quarter" idx="13"/>
          </p:nvPr>
        </p:nvSpPr>
        <p:spPr>
          <a:xfrm>
            <a:off x="685330" y="2367093"/>
            <a:ext cx="382952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quarter" idx="14"/>
          </p:nvPr>
        </p:nvSpPr>
        <p:spPr>
          <a:xfrm>
            <a:off x="4629150" y="2367093"/>
            <a:ext cx="382905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397389038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1" name="Picture 10"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Title 1"/>
          <p:cNvSpPr>
            <a:spLocks noGrp="1"/>
          </p:cNvSpPr>
          <p:nvPr>
            <p:ph type="title"/>
          </p:nvPr>
        </p:nvSpPr>
        <p:spPr>
          <a:xfrm>
            <a:off x="685332" y="618518"/>
            <a:ext cx="7773338" cy="1596177"/>
          </a:xfrm>
        </p:spPr>
        <p:txBody>
          <a:bodyPr/>
          <a:lstStyle/>
          <a:p>
            <a:r>
              <a:rPr lang="en-US"/>
              <a:t>Click to edit Master title style</a:t>
            </a:r>
          </a:p>
        </p:txBody>
      </p:sp>
      <p:sp>
        <p:nvSpPr>
          <p:cNvPr id="3" name="Text Placeholder 2"/>
          <p:cNvSpPr>
            <a:spLocks noGrp="1"/>
          </p:cNvSpPr>
          <p:nvPr>
            <p:ph type="body" idx="1"/>
          </p:nvPr>
        </p:nvSpPr>
        <p:spPr>
          <a:xfrm>
            <a:off x="859746" y="2371018"/>
            <a:ext cx="3655106"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685331" y="3051013"/>
            <a:ext cx="3829520"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797317" y="2371018"/>
            <a:ext cx="3661353" cy="679994"/>
          </a:xfrm>
        </p:spPr>
        <p:txBody>
          <a:bodyPr anchor="b">
            <a:noAutofit/>
          </a:bodyPr>
          <a:lstStyle>
            <a:lvl1pPr marL="0" indent="0">
              <a:lnSpc>
                <a:spcPct val="7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4629150" y="3051013"/>
            <a:ext cx="382905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81631292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7" name="Picture 6" descr="Droplets-S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F686B8-C880-FF40-96DC-14FF2413C34E}" type="slidenum">
              <a:rPr lang="en-US" smtClean="0"/>
              <a:pPr/>
              <a:t>‹#›</a:t>
            </a:fld>
            <a:endParaRPr lang="en-US"/>
          </a:p>
        </p:txBody>
      </p:sp>
    </p:spTree>
    <p:extLst>
      <p:ext uri="{BB962C8B-B14F-4D97-AF65-F5344CB8AC3E}">
        <p14:creationId xmlns:p14="http://schemas.microsoft.com/office/powerpoint/2010/main" val="1333226817"/>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e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theme" Target="../theme/theme2.xml"/><Relationship Id="rId3" Type="http://schemas.openxmlformats.org/officeDocument/2006/relationships/slideLayout" Target="../slideLayouts/slideLayout6.xml"/><Relationship Id="rId21" Type="http://schemas.openxmlformats.org/officeDocument/2006/relationships/slideLayout" Target="../slideLayouts/slideLayout24.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AU"/>
          </a:p>
        </p:txBody>
      </p:sp>
      <p:sp>
        <p:nvSpPr>
          <p:cNvPr id="205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endParaRPr lang="en-AU"/>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smtClean="0">
                <a:solidFill>
                  <a:schemeClr val="tx1">
                    <a:tint val="75000"/>
                  </a:schemeClr>
                </a:solidFill>
              </a:defRPr>
            </a:lvl1pPr>
          </a:lstStyle>
          <a:p>
            <a:pPr>
              <a:defRPr/>
            </a:pPr>
            <a:endParaRPr lang="en-AU"/>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smtClean="0">
                <a:solidFill>
                  <a:schemeClr val="tx1">
                    <a:tint val="75000"/>
                  </a:schemeClr>
                </a:solidFill>
              </a:defRPr>
            </a:lvl1pPr>
          </a:lstStyle>
          <a:p>
            <a:pPr>
              <a:defRPr/>
            </a:pPr>
            <a:fld id="{A5D7A625-C75B-4A90-8E63-56DA14E65AF2}" type="slidenum">
              <a:rPr lang="en-AU"/>
              <a:pPr>
                <a:defRPr/>
              </a:pPr>
              <a:t>‹#›</a:t>
            </a:fld>
            <a:endParaRPr lang="en-AU"/>
          </a:p>
        </p:txBody>
      </p:sp>
      <p:pic>
        <p:nvPicPr>
          <p:cNvPr id="2055" name="Picture 2" descr="bg2.jpg                                                        00067ABCFire                           C60E0094:"/>
          <p:cNvPicPr>
            <a:picLocks noChangeAspect="1" noChangeArrowheads="1"/>
          </p:cNvPicPr>
          <p:nvPr userDrawn="1"/>
        </p:nvPicPr>
        <p:blipFill>
          <a:blip r:embed="rId5" cstate="print"/>
          <a:srcRect/>
          <a:stretch>
            <a:fillRect/>
          </a:stretch>
        </p:blipFill>
        <p:spPr bwMode="auto">
          <a:xfrm>
            <a:off x="0" y="0"/>
            <a:ext cx="9144000" cy="68580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0" r:id="rId1"/>
    <p:sldLayoutId id="2147483684" r:id="rId2"/>
    <p:sldLayoutId id="2147483685" r:id="rId3"/>
  </p:sldLayoutIdLst>
  <p:hf hdr="0" ft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7">
            <a:alphaModFix/>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618518"/>
            <a:ext cx="7773338" cy="159617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85331" y="2367094"/>
            <a:ext cx="7773339"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5759053" y="5883276"/>
            <a:ext cx="2057400" cy="365125"/>
          </a:xfrm>
          <a:prstGeom prst="rect">
            <a:avLst/>
          </a:prstGeom>
        </p:spPr>
        <p:txBody>
          <a:bodyPr vert="horz" lIns="91440" tIns="45720" rIns="91440" bIns="45720" rtlCol="0" anchor="ctr"/>
          <a:lstStyle>
            <a:lvl1pPr algn="r">
              <a:defRPr sz="1000">
                <a:solidFill>
                  <a:schemeClr val="tx1"/>
                </a:solidFill>
              </a:defRPr>
            </a:lvl1pPr>
          </a:lstStyle>
          <a:p>
            <a:pPr>
              <a:defRPr/>
            </a:pPr>
            <a:endParaRPr lang="en-AU"/>
          </a:p>
        </p:txBody>
      </p:sp>
      <p:sp>
        <p:nvSpPr>
          <p:cNvPr id="5" name="Footer Placeholder 4"/>
          <p:cNvSpPr>
            <a:spLocks noGrp="1"/>
          </p:cNvSpPr>
          <p:nvPr>
            <p:ph type="ftr" sz="quarter" idx="3"/>
          </p:nvPr>
        </p:nvSpPr>
        <p:spPr>
          <a:xfrm>
            <a:off x="685331" y="5883276"/>
            <a:ext cx="5004665" cy="365125"/>
          </a:xfrm>
          <a:prstGeom prst="rect">
            <a:avLst/>
          </a:prstGeom>
        </p:spPr>
        <p:txBody>
          <a:bodyPr vert="horz" lIns="91440" tIns="45720" rIns="91440" bIns="45720" rtlCol="0" anchor="ctr"/>
          <a:lstStyle>
            <a:lvl1pPr algn="l">
              <a:defRPr sz="1000">
                <a:solidFill>
                  <a:schemeClr val="tx1"/>
                </a:solidFill>
              </a:defRPr>
            </a:lvl1pPr>
          </a:lstStyle>
          <a:p>
            <a:pPr>
              <a:defRPr/>
            </a:pPr>
            <a:endParaRPr lang="en-AU"/>
          </a:p>
        </p:txBody>
      </p:sp>
      <p:sp>
        <p:nvSpPr>
          <p:cNvPr id="6" name="Slide Number Placeholder 5"/>
          <p:cNvSpPr>
            <a:spLocks noGrp="1"/>
          </p:cNvSpPr>
          <p:nvPr>
            <p:ph type="sldNum" sz="quarter" idx="4"/>
          </p:nvPr>
        </p:nvSpPr>
        <p:spPr>
          <a:xfrm>
            <a:off x="7885509" y="5883276"/>
            <a:ext cx="573161" cy="365125"/>
          </a:xfrm>
          <a:prstGeom prst="rect">
            <a:avLst/>
          </a:prstGeom>
        </p:spPr>
        <p:txBody>
          <a:bodyPr vert="horz" lIns="91440" tIns="45720" rIns="91440" bIns="45720" rtlCol="0" anchor="ctr"/>
          <a:lstStyle>
            <a:lvl1pPr algn="r">
              <a:defRPr sz="1000">
                <a:solidFill>
                  <a:schemeClr val="tx1"/>
                </a:solidFill>
              </a:defRPr>
            </a:lvl1pPr>
          </a:lstStyle>
          <a:p>
            <a:pPr>
              <a:defRPr/>
            </a:pPr>
            <a:fld id="{A5D7A625-C75B-4A90-8E63-56DA14E65AF2}" type="slidenum">
              <a:rPr lang="en-AU" smtClean="0"/>
              <a:pPr>
                <a:defRPr/>
              </a:pPr>
              <a:t>‹#›</a:t>
            </a:fld>
            <a:endParaRPr lang="en-AU"/>
          </a:p>
        </p:txBody>
      </p:sp>
    </p:spTree>
    <p:extLst>
      <p:ext uri="{BB962C8B-B14F-4D97-AF65-F5344CB8AC3E}">
        <p14:creationId xmlns:p14="http://schemas.microsoft.com/office/powerpoint/2010/main" val="190533712"/>
      </p:ext>
    </p:extLst>
  </p:cSld>
  <p:clrMap bg1="lt1" tx1="dk1" bg2="lt2" tx2="dk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 id="2147483838" r:id="rId19"/>
    <p:sldLayoutId id="2147483688" r:id="rId20"/>
    <p:sldLayoutId id="2147483689" r:id="rId21"/>
    <p:sldLayoutId id="2147483690" r:id="rId22"/>
    <p:sldLayoutId id="2147483691" r:id="rId23"/>
    <p:sldLayoutId id="2147483692" r:id="rId24"/>
    <p:sldLayoutId id="2147483694"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6.emf"/></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2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8.xml"/><Relationship Id="rId1" Type="http://schemas.openxmlformats.org/officeDocument/2006/relationships/slideLayout" Target="../slideLayouts/slideLayout22.xml"/><Relationship Id="rId5" Type="http://schemas.openxmlformats.org/officeDocument/2006/relationships/image" Target="../media/image21.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2.xml"/><Relationship Id="rId5" Type="http://schemas.openxmlformats.org/officeDocument/2006/relationships/image" Target="../media/image9.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2.xml"/><Relationship Id="rId5" Type="http://schemas.openxmlformats.org/officeDocument/2006/relationships/image" Target="../media/image27.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2.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10.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2.xml"/><Relationship Id="rId5" Type="http://schemas.openxmlformats.org/officeDocument/2006/relationships/image" Target="../media/image3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3.xml"/><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4.xml"/><Relationship Id="rId1" Type="http://schemas.openxmlformats.org/officeDocument/2006/relationships/slideLayout" Target="../slideLayouts/slideLayout22.xml"/><Relationship Id="rId5" Type="http://schemas.openxmlformats.org/officeDocument/2006/relationships/image" Target="../media/image40.png"/><Relationship Id="rId4"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44.svg"/><Relationship Id="rId2" Type="http://schemas.openxmlformats.org/officeDocument/2006/relationships/notesSlide" Target="../notesSlides/notesSlide35.xml"/><Relationship Id="rId1" Type="http://schemas.openxmlformats.org/officeDocument/2006/relationships/slideLayout" Target="../slideLayouts/slideLayout2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7.xml"/><Relationship Id="rId1" Type="http://schemas.openxmlformats.org/officeDocument/2006/relationships/slideLayout" Target="../slideLayouts/slideLayout22.xml"/><Relationship Id="rId5" Type="http://schemas.openxmlformats.org/officeDocument/2006/relationships/image" Target="../media/image46.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8.xml"/><Relationship Id="rId1" Type="http://schemas.openxmlformats.org/officeDocument/2006/relationships/slideLayout" Target="../slideLayouts/slideLayout22.xml"/><Relationship Id="rId5" Type="http://schemas.openxmlformats.org/officeDocument/2006/relationships/image" Target="../media/image47.png"/><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9.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1.xml"/><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2.xml"/><Relationship Id="rId1" Type="http://schemas.openxmlformats.org/officeDocument/2006/relationships/slideLayout" Target="../slideLayouts/slideLayout22.xml"/><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3.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4.xml"/><Relationship Id="rId1" Type="http://schemas.openxmlformats.org/officeDocument/2006/relationships/slideLayout" Target="../slideLayouts/slideLayout22.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7.xml"/><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2.xml"/><Relationship Id="rId5" Type="http://schemas.openxmlformats.org/officeDocument/2006/relationships/image" Target="../media/image1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7.jpeg"/><Relationship Id="rId1" Type="http://schemas.openxmlformats.org/officeDocument/2006/relationships/slideLayout" Target="../slideLayouts/slideLayout22.xml"/><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2.xml"/><Relationship Id="rId5" Type="http://schemas.openxmlformats.org/officeDocument/2006/relationships/image" Target="../media/image15.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1AFD38F-BA9C-1959-60A4-CF4477C7D541}"/>
              </a:ext>
            </a:extLst>
          </p:cNvPr>
          <p:cNvSpPr/>
          <p:nvPr/>
        </p:nvSpPr>
        <p:spPr>
          <a:xfrm>
            <a:off x="1891004" y="2873829"/>
            <a:ext cx="4939004" cy="2191376"/>
          </a:xfrm>
          <a:prstGeom prst="rect">
            <a:avLst/>
          </a:prstGeom>
          <a:gradFill flip="none" rotWithShape="1">
            <a:gsLst>
              <a:gs pos="33000">
                <a:srgbClr val="1E3453">
                  <a:alpha val="84000"/>
                </a:srgbClr>
              </a:gs>
              <a:gs pos="100000">
                <a:schemeClr val="accent2">
                  <a:alpha val="8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31" eaLnBrk="1" fontAlgn="auto" hangingPunct="1">
              <a:spcBef>
                <a:spcPts val="0"/>
              </a:spcBef>
              <a:spcAft>
                <a:spcPts val="0"/>
              </a:spcAft>
            </a:pPr>
            <a:endParaRPr lang="en-US">
              <a:solidFill>
                <a:srgbClr val="FFFFFF"/>
              </a:solidFill>
              <a:latin typeface="Calibri" panose="020F0502020204030204"/>
            </a:endParaRPr>
          </a:p>
        </p:txBody>
      </p:sp>
      <p:pic>
        <p:nvPicPr>
          <p:cNvPr id="15" name="Picture 1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0" y="178"/>
            <a:ext cx="9144000" cy="6857822"/>
          </a:xfrm>
          <a:prstGeom prst="rect">
            <a:avLst/>
          </a:prstGeom>
        </p:spPr>
      </p:pic>
      <p:sp>
        <p:nvSpPr>
          <p:cNvPr id="16" name="Rectangle 15"/>
          <p:cNvSpPr/>
          <p:nvPr/>
        </p:nvSpPr>
        <p:spPr>
          <a:xfrm>
            <a:off x="302740" y="854287"/>
            <a:ext cx="8446001" cy="1527383"/>
          </a:xfrm>
          <a:prstGeom prst="rect">
            <a:avLst/>
          </a:prstGeom>
          <a:gradFill flip="none" rotWithShape="1">
            <a:gsLst>
              <a:gs pos="33000">
                <a:srgbClr val="1E3453">
                  <a:alpha val="84000"/>
                </a:srgbClr>
              </a:gs>
              <a:gs pos="100000">
                <a:schemeClr val="accent2">
                  <a:alpha val="8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31" eaLnBrk="1" fontAlgn="auto" hangingPunct="1">
              <a:spcBef>
                <a:spcPts val="0"/>
              </a:spcBef>
              <a:spcAft>
                <a:spcPts val="0"/>
              </a:spcAft>
            </a:pPr>
            <a:endParaRPr lang="en-US">
              <a:solidFill>
                <a:srgbClr val="FFFFFF"/>
              </a:solidFill>
              <a:latin typeface="Calibri" panose="020F0502020204030204"/>
            </a:endParaRPr>
          </a:p>
        </p:txBody>
      </p:sp>
      <p:sp>
        <p:nvSpPr>
          <p:cNvPr id="18" name="Title 1"/>
          <p:cNvSpPr txBox="1">
            <a:spLocks/>
          </p:cNvSpPr>
          <p:nvPr/>
        </p:nvSpPr>
        <p:spPr>
          <a:xfrm>
            <a:off x="302741" y="830147"/>
            <a:ext cx="8446001" cy="1575666"/>
          </a:xfrm>
          <a:prstGeom prst="rect">
            <a:avLst/>
          </a:prstGeom>
          <a:ln w="76200">
            <a:solidFill>
              <a:schemeClr val="bg1"/>
            </a:solidFill>
          </a:ln>
        </p:spPr>
        <p:txBody>
          <a:bodyPr vert="horz" wrap="square" lIns="360000" tIns="90000" rIns="360000" bIns="90000" rtlCol="0" anchor="ctr">
            <a:spAutoFit/>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pPr marL="6350" indent="-6350">
              <a:lnSpc>
                <a:spcPct val="107000"/>
              </a:lnSpc>
              <a:spcAft>
                <a:spcPts val="1295"/>
              </a:spcAft>
            </a:pPr>
            <a:r>
              <a:rPr lang="en-AU" sz="2200" dirty="0">
                <a:solidFill>
                  <a:schemeClr val="bg1"/>
                </a:solidFill>
                <a:latin typeface="Cambria" panose="02040503050406030204" pitchFamily="18" charset="0"/>
                <a:cs typeface="Calibri" panose="020F0502020204030204" pitchFamily="34" charset="0"/>
              </a:rPr>
              <a:t>PhD Candidacy Proposal – Milestone 2</a:t>
            </a:r>
            <a:r>
              <a:rPr lang="en-GB" sz="2200" dirty="0">
                <a:solidFill>
                  <a:schemeClr val="bg1"/>
                </a:solidFill>
                <a:latin typeface="Cambria" panose="02040503050406030204" pitchFamily="18" charset="0"/>
                <a:cs typeface="Calibri" panose="020F0502020204030204" pitchFamily="34" charset="0"/>
              </a:rPr>
              <a:t> </a:t>
            </a:r>
            <a:endParaRPr lang="en-AU" sz="2200" dirty="0">
              <a:solidFill>
                <a:schemeClr val="bg1"/>
              </a:solidFill>
              <a:latin typeface="Cambria" panose="02040503050406030204" pitchFamily="18" charset="0"/>
              <a:cs typeface="Calibri" panose="020F0502020204030204" pitchFamily="34" charset="0"/>
            </a:endParaRPr>
          </a:p>
          <a:p>
            <a:pPr marL="6350" indent="-6350" algn="ctr">
              <a:lnSpc>
                <a:spcPct val="107000"/>
              </a:lnSpc>
              <a:spcAft>
                <a:spcPts val="1295"/>
              </a:spcAft>
            </a:pPr>
            <a:r>
              <a:rPr lang="en-AU" sz="2200" dirty="0">
                <a:solidFill>
                  <a:schemeClr val="bg1"/>
                </a:solidFill>
                <a:latin typeface="Cambria" panose="02040503050406030204" pitchFamily="18" charset="0"/>
                <a:cs typeface="Calibri" panose="020F0502020204030204" pitchFamily="34" charset="0"/>
              </a:rPr>
              <a:t>Deriving Knowledge from Attribute Labels for </a:t>
            </a:r>
          </a:p>
          <a:p>
            <a:pPr marL="6350" indent="-6350" algn="ctr">
              <a:lnSpc>
                <a:spcPct val="107000"/>
              </a:lnSpc>
              <a:spcAft>
                <a:spcPts val="1295"/>
              </a:spcAft>
            </a:pPr>
            <a:r>
              <a:rPr lang="en-AU" sz="2200" dirty="0">
                <a:solidFill>
                  <a:schemeClr val="bg1"/>
                </a:solidFill>
                <a:latin typeface="Cambria" panose="02040503050406030204" pitchFamily="18" charset="0"/>
                <a:cs typeface="Calibri" panose="020F0502020204030204" pitchFamily="34" charset="0"/>
              </a:rPr>
              <a:t>Data Quality Assessment</a:t>
            </a:r>
          </a:p>
        </p:txBody>
      </p:sp>
      <p:sp>
        <p:nvSpPr>
          <p:cNvPr id="3" name="Rectangle 2"/>
          <p:cNvSpPr/>
          <p:nvPr/>
        </p:nvSpPr>
        <p:spPr>
          <a:xfrm>
            <a:off x="166663" y="5996954"/>
            <a:ext cx="8915400" cy="469445"/>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tIns="0" bIns="22860" rtlCol="0" anchor="ctr"/>
          <a:lstStyle/>
          <a:p>
            <a:pPr algn="ctr" defTabSz="609631" eaLnBrk="1" fontAlgn="auto" hangingPunct="1">
              <a:spcBef>
                <a:spcPts val="0"/>
              </a:spcBef>
              <a:spcAft>
                <a:spcPts val="0"/>
              </a:spcAft>
            </a:pPr>
            <a:r>
              <a:rPr lang="en-US" sz="1800">
                <a:solidFill>
                  <a:srgbClr val="FFFFFF"/>
                </a:solidFill>
                <a:latin typeface="Calibri" panose="020F0502020204030204"/>
                <a:cs typeface="Calibri Regular" charset="0"/>
              </a:rPr>
              <a:t>A global university 		Western Australia  | Dubai  |  Malaysia  |  Mauritius |  Singapore</a:t>
            </a:r>
          </a:p>
        </p:txBody>
      </p:sp>
      <p:sp>
        <p:nvSpPr>
          <p:cNvPr id="4" name="TextBox 3"/>
          <p:cNvSpPr txBox="1"/>
          <p:nvPr/>
        </p:nvSpPr>
        <p:spPr>
          <a:xfrm>
            <a:off x="6754503" y="-1043609"/>
            <a:ext cx="184731" cy="461665"/>
          </a:xfrm>
          <a:prstGeom prst="rect">
            <a:avLst/>
          </a:prstGeom>
          <a:noFill/>
        </p:spPr>
        <p:txBody>
          <a:bodyPr wrap="none" rtlCol="0">
            <a:spAutoFit/>
          </a:bodyPr>
          <a:lstStyle/>
          <a:p>
            <a:pPr defTabSz="609631" eaLnBrk="1" fontAlgn="auto" hangingPunct="1">
              <a:spcBef>
                <a:spcPts val="0"/>
              </a:spcBef>
              <a:spcAft>
                <a:spcPts val="0"/>
              </a:spcAft>
            </a:pPr>
            <a:endParaRPr lang="en-US">
              <a:solidFill>
                <a:srgbClr val="000000"/>
              </a:solidFill>
              <a:latin typeface="Calibri" panose="020F0502020204030204"/>
            </a:endParaRP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02739" y="5290020"/>
            <a:ext cx="2734124" cy="482119"/>
          </a:xfrm>
          <a:prstGeom prst="rect">
            <a:avLst/>
          </a:prstGeom>
        </p:spPr>
      </p:pic>
      <p:sp>
        <p:nvSpPr>
          <p:cNvPr id="8" name="Rectangle 7">
            <a:extLst>
              <a:ext uri="{FF2B5EF4-FFF2-40B4-BE49-F238E27FC236}">
                <a16:creationId xmlns:a16="http://schemas.microsoft.com/office/drawing/2014/main" id="{98C6A636-8083-F356-C128-C78DC42BB355}"/>
              </a:ext>
            </a:extLst>
          </p:cNvPr>
          <p:cNvSpPr/>
          <p:nvPr/>
        </p:nvSpPr>
        <p:spPr>
          <a:xfrm>
            <a:off x="370776" y="3172407"/>
            <a:ext cx="8375191" cy="1974261"/>
          </a:xfrm>
          <a:prstGeom prst="rect">
            <a:avLst/>
          </a:prstGeom>
          <a:gradFill flip="none" rotWithShape="1">
            <a:gsLst>
              <a:gs pos="33000">
                <a:srgbClr val="1E3453">
                  <a:alpha val="84000"/>
                </a:srgbClr>
              </a:gs>
              <a:gs pos="100000">
                <a:schemeClr val="accent2">
                  <a:alpha val="84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31" eaLnBrk="1" fontAlgn="auto" hangingPunct="1">
              <a:spcBef>
                <a:spcPts val="0"/>
              </a:spcBef>
              <a:spcAft>
                <a:spcPts val="0"/>
              </a:spcAft>
            </a:pPr>
            <a:endParaRPr lang="en-US" dirty="0">
              <a:solidFill>
                <a:srgbClr val="FFFFFF"/>
              </a:solidFill>
              <a:latin typeface="Calibri" panose="020F0502020204030204"/>
            </a:endParaRPr>
          </a:p>
        </p:txBody>
      </p:sp>
      <p:sp>
        <p:nvSpPr>
          <p:cNvPr id="9" name="Title 1">
            <a:extLst>
              <a:ext uri="{FF2B5EF4-FFF2-40B4-BE49-F238E27FC236}">
                <a16:creationId xmlns:a16="http://schemas.microsoft.com/office/drawing/2014/main" id="{3E155477-00E0-5EBC-3CF3-4BE6CA606BF2}"/>
              </a:ext>
            </a:extLst>
          </p:cNvPr>
          <p:cNvSpPr txBox="1">
            <a:spLocks/>
          </p:cNvSpPr>
          <p:nvPr/>
        </p:nvSpPr>
        <p:spPr>
          <a:xfrm>
            <a:off x="299967" y="3121201"/>
            <a:ext cx="8446001" cy="2037843"/>
          </a:xfrm>
          <a:prstGeom prst="rect">
            <a:avLst/>
          </a:prstGeom>
          <a:ln w="76200">
            <a:solidFill>
              <a:schemeClr val="bg1"/>
            </a:solidFill>
          </a:ln>
        </p:spPr>
        <p:txBody>
          <a:bodyPr vert="horz" wrap="square" lIns="360000" tIns="90000" rIns="360000" bIns="90000" rtlCol="0" anchor="ctr">
            <a:spAutoFit/>
          </a:bodyPr>
          <a:lstStyle>
            <a:lvl1pPr algn="ctr" defTabSz="1219261" rtl="0" eaLnBrk="1" latinLnBrk="0" hangingPunct="1">
              <a:spcBef>
                <a:spcPct val="0"/>
              </a:spcBef>
              <a:buNone/>
              <a:defRPr sz="7500" kern="1200">
                <a:solidFill>
                  <a:schemeClr val="bg2"/>
                </a:solidFill>
                <a:latin typeface="Raleway ExtraBold"/>
                <a:ea typeface="+mj-ea"/>
                <a:cs typeface="Raleway ExtraBold"/>
              </a:defRPr>
            </a:lvl1pPr>
          </a:lstStyle>
          <a:p>
            <a:pPr marL="6350" indent="-6350" algn="ctr">
              <a:lnSpc>
                <a:spcPct val="106000"/>
              </a:lnSpc>
              <a:spcAft>
                <a:spcPts val="675"/>
              </a:spcAft>
            </a:pPr>
            <a:r>
              <a:rPr lang="en-AU" sz="2200" dirty="0">
                <a:solidFill>
                  <a:schemeClr val="bg1"/>
                </a:solidFill>
                <a:latin typeface="Cambria" panose="02040503050406030204" pitchFamily="18" charset="0"/>
                <a:cs typeface="Calibri" panose="020F0502020204030204" pitchFamily="34" charset="0"/>
              </a:rPr>
              <a:t>Marcelo Valentim Silva - 20882194</a:t>
            </a:r>
          </a:p>
          <a:p>
            <a:pPr algn="ctr">
              <a:lnSpc>
                <a:spcPct val="107000"/>
              </a:lnSpc>
              <a:spcBef>
                <a:spcPts val="500"/>
              </a:spcBef>
              <a:spcAft>
                <a:spcPts val="500"/>
              </a:spcAft>
            </a:pPr>
            <a:r>
              <a:rPr lang="en-AU" sz="2200" dirty="0">
                <a:solidFill>
                  <a:schemeClr val="bg1"/>
                </a:solidFill>
                <a:effectLst/>
                <a:latin typeface="Cambria" panose="02040503050406030204" pitchFamily="18" charset="0"/>
                <a:ea typeface="Times New Roman" panose="02020603050405020304" pitchFamily="18" charset="0"/>
                <a:cs typeface="Calibri" panose="020F0502020204030204" pitchFamily="34" charset="0"/>
              </a:rPr>
              <a:t>Primary supervisor – Dr Johannes Herrmann</a:t>
            </a:r>
            <a:endParaRPr lang="en-AU" sz="2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500"/>
              </a:spcBef>
              <a:spcAft>
                <a:spcPts val="500"/>
              </a:spcAft>
            </a:pPr>
            <a:r>
              <a:rPr lang="en-AU" sz="2200" dirty="0">
                <a:solidFill>
                  <a:schemeClr val="bg1"/>
                </a:solidFill>
                <a:effectLst/>
                <a:latin typeface="Cambria" panose="02040503050406030204" pitchFamily="18" charset="0"/>
                <a:ea typeface="Times New Roman" panose="02020603050405020304" pitchFamily="18" charset="0"/>
                <a:cs typeface="Calibri" panose="020F0502020204030204" pitchFamily="34" charset="0"/>
              </a:rPr>
              <a:t>Co-supervisor – </a:t>
            </a:r>
            <a:r>
              <a:rPr lang="en-AU" sz="2200" dirty="0">
                <a:solidFill>
                  <a:schemeClr val="bg1"/>
                </a:solidFill>
                <a:latin typeface="Cambria" panose="02040503050406030204" pitchFamily="18" charset="0"/>
                <a:ea typeface="Times New Roman" panose="02020603050405020304" pitchFamily="18" charset="0"/>
                <a:cs typeface="Calibri" panose="020F0502020204030204" pitchFamily="34" charset="0"/>
              </a:rPr>
              <a:t>Dr</a:t>
            </a:r>
            <a:r>
              <a:rPr lang="en-AU" sz="2200" dirty="0">
                <a:solidFill>
                  <a:schemeClr val="bg1"/>
                </a:solidFill>
                <a:effectLst/>
                <a:latin typeface="Cambria" panose="02040503050406030204" pitchFamily="18" charset="0"/>
                <a:ea typeface="Times New Roman" panose="02020603050405020304" pitchFamily="18" charset="0"/>
                <a:cs typeface="Calibri" panose="020F0502020204030204" pitchFamily="34" charset="0"/>
              </a:rPr>
              <a:t> Valerie Maxville</a:t>
            </a:r>
            <a:r>
              <a:rPr lang="en-GB" sz="2200" dirty="0">
                <a:solidFill>
                  <a:schemeClr val="bg1"/>
                </a:solidFill>
                <a:effectLst/>
                <a:latin typeface="Cambria" panose="02040503050406030204" pitchFamily="18" charset="0"/>
                <a:ea typeface="Times New Roman" panose="02020603050405020304" pitchFamily="18" charset="0"/>
                <a:cs typeface="Calibri" panose="020F0502020204030204" pitchFamily="34" charset="0"/>
              </a:rPr>
              <a:t> </a:t>
            </a:r>
            <a:endParaRPr lang="en-AU" sz="2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lnSpc>
                <a:spcPct val="107000"/>
              </a:lnSpc>
              <a:spcBef>
                <a:spcPts val="500"/>
              </a:spcBef>
              <a:spcAft>
                <a:spcPts val="500"/>
              </a:spcAft>
            </a:pPr>
            <a:r>
              <a:rPr lang="en-AU" sz="2200" dirty="0">
                <a:solidFill>
                  <a:schemeClr val="bg1"/>
                </a:solidFill>
                <a:effectLst/>
                <a:latin typeface="Cambria" panose="02040503050406030204" pitchFamily="18" charset="0"/>
                <a:ea typeface="Times New Roman" panose="02020603050405020304" pitchFamily="18" charset="0"/>
                <a:cs typeface="Calibri" panose="020F0502020204030204" pitchFamily="34" charset="0"/>
              </a:rPr>
              <a:t>Committee Chairperson – Prof Tele Tan</a:t>
            </a:r>
            <a:endParaRPr lang="en-AU" sz="2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712959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10</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1" y="723094"/>
            <a:ext cx="9144000" cy="1323439"/>
          </a:xfrm>
          <a:prstGeom prst="rect">
            <a:avLst/>
          </a:prstGeom>
          <a:noFill/>
        </p:spPr>
        <p:txBody>
          <a:bodyPr wrap="square" rtlCol="0">
            <a:spAutoFit/>
          </a:bodyPr>
          <a:lstStyle/>
          <a:p>
            <a:r>
              <a:rPr lang="en-AU" sz="2600" dirty="0">
                <a:latin typeface="Calibri" panose="020F0502020204030204" pitchFamily="34" charset="0"/>
                <a:cs typeface="Times New Roman" panose="02020603050405020304" pitchFamily="18" charset="0"/>
              </a:rPr>
              <a:t>22 well-known Data Quality Issues </a:t>
            </a:r>
          </a:p>
          <a:p>
            <a:r>
              <a:rPr lang="en-AU" sz="2600" dirty="0">
                <a:latin typeface="Calibri" panose="020F0502020204030204" pitchFamily="34" charset="0"/>
                <a:cs typeface="Times New Roman" panose="02020603050405020304" pitchFamily="18" charset="0"/>
              </a:rPr>
              <a:t>[Visengeriyeva and Abedjan, 2020](Appendix 1 from Milestone 1)</a:t>
            </a:r>
          </a:p>
          <a:p>
            <a:endParaRPr lang="en-GB" sz="28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A9ABB3-6E23-86D0-199C-7D5907514702}"/>
              </a:ext>
            </a:extLst>
          </p:cNvPr>
          <p:cNvSpPr txBox="1"/>
          <p:nvPr/>
        </p:nvSpPr>
        <p:spPr>
          <a:xfrm>
            <a:off x="300676" y="6065838"/>
            <a:ext cx="8705129" cy="830997"/>
          </a:xfrm>
          <a:prstGeom prst="rect">
            <a:avLst/>
          </a:prstGeom>
          <a:noFill/>
        </p:spPr>
        <p:txBody>
          <a:bodyPr wrap="square">
            <a:spAutoFit/>
          </a:bodyPr>
          <a:lstStyle/>
          <a:p>
            <a:r>
              <a:rPr lang="en-AU" sz="2400" dirty="0">
                <a:latin typeface="Calibri" panose="020F0502020204030204" pitchFamily="34" charset="0"/>
                <a:cs typeface="Times New Roman" panose="02020603050405020304" pitchFamily="18" charset="0"/>
              </a:rPr>
              <a:t>The most common Data Quality Issues according to our research</a:t>
            </a:r>
            <a:r>
              <a:rPr lang="en-AU" dirty="0">
                <a:latin typeface="Calibri" panose="020F0502020204030204" pitchFamily="34" charset="0"/>
                <a:cs typeface="Times New Roman" panose="02020603050405020304" pitchFamily="18" charset="0"/>
              </a:rPr>
              <a:t>				</a:t>
            </a:r>
            <a:endParaRPr lang="en-US" dirty="0">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1319B0BE-23A6-9756-D3E8-2C0BEDB42B3A}"/>
              </a:ext>
            </a:extLst>
          </p:cNvPr>
          <p:cNvPicPr>
            <a:picLocks noChangeAspect="1"/>
          </p:cNvPicPr>
          <p:nvPr/>
        </p:nvPicPr>
        <p:blipFill>
          <a:blip r:embed="rId5"/>
          <a:stretch>
            <a:fillRect/>
          </a:stretch>
        </p:blipFill>
        <p:spPr>
          <a:xfrm>
            <a:off x="484336" y="1865783"/>
            <a:ext cx="3758886" cy="3770208"/>
          </a:xfrm>
          <a:prstGeom prst="rect">
            <a:avLst/>
          </a:prstGeom>
        </p:spPr>
      </p:pic>
      <p:pic>
        <p:nvPicPr>
          <p:cNvPr id="11" name="Picture 10">
            <a:extLst>
              <a:ext uri="{FF2B5EF4-FFF2-40B4-BE49-F238E27FC236}">
                <a16:creationId xmlns:a16="http://schemas.microsoft.com/office/drawing/2014/main" id="{3D092F7E-0BF8-1818-5613-8C86F1750A63}"/>
              </a:ext>
            </a:extLst>
          </p:cNvPr>
          <p:cNvPicPr>
            <a:picLocks noChangeAspect="1"/>
          </p:cNvPicPr>
          <p:nvPr/>
        </p:nvPicPr>
        <p:blipFill>
          <a:blip r:embed="rId6"/>
          <a:stretch>
            <a:fillRect/>
          </a:stretch>
        </p:blipFill>
        <p:spPr>
          <a:xfrm>
            <a:off x="4143634" y="1865783"/>
            <a:ext cx="3514242" cy="3785438"/>
          </a:xfrm>
          <a:prstGeom prst="rect">
            <a:avLst/>
          </a:prstGeom>
        </p:spPr>
      </p:pic>
      <p:sp>
        <p:nvSpPr>
          <p:cNvPr id="3" name="Rectangle: Rounded Corners 2">
            <a:extLst>
              <a:ext uri="{FF2B5EF4-FFF2-40B4-BE49-F238E27FC236}">
                <a16:creationId xmlns:a16="http://schemas.microsoft.com/office/drawing/2014/main" id="{F1CD5D75-8203-55D3-C8B1-4411C89133DC}"/>
              </a:ext>
            </a:extLst>
          </p:cNvPr>
          <p:cNvSpPr/>
          <p:nvPr/>
        </p:nvSpPr>
        <p:spPr>
          <a:xfrm>
            <a:off x="1975645" y="1906850"/>
            <a:ext cx="2068401" cy="382251"/>
          </a:xfrm>
          <a:prstGeom prst="roundRect">
            <a:avLst/>
          </a:prstGeom>
          <a:solidFill>
            <a:srgbClr val="00B050">
              <a:alpha val="30000"/>
            </a:srgbClr>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1FF8A23E-1533-F592-0080-81D7BDD271EB}"/>
              </a:ext>
            </a:extLst>
          </p:cNvPr>
          <p:cNvSpPr/>
          <p:nvPr/>
        </p:nvSpPr>
        <p:spPr>
          <a:xfrm>
            <a:off x="4653241" y="1901663"/>
            <a:ext cx="2522893" cy="382251"/>
          </a:xfrm>
          <a:prstGeom prst="roundRect">
            <a:avLst/>
          </a:prstGeom>
          <a:solidFill>
            <a:srgbClr val="00B05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23005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11</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0" y="1084260"/>
            <a:ext cx="8143926" cy="1077218"/>
          </a:xfrm>
          <a:prstGeom prst="rect">
            <a:avLst/>
          </a:prstGeom>
          <a:noFill/>
        </p:spPr>
        <p:txBody>
          <a:bodyPr wrap="square" rtlCol="0">
            <a:spAutoFit/>
          </a:bodyPr>
          <a:lstStyle/>
          <a:p>
            <a:r>
              <a:rPr lang="en-US" sz="3600" dirty="0">
                <a:latin typeface="Calibri" panose="020F0502020204030204" pitchFamily="34" charset="0"/>
                <a:cs typeface="Times New Roman" panose="02020603050405020304" pitchFamily="18" charset="0"/>
              </a:rPr>
              <a:t>Semantic Type Detection</a:t>
            </a:r>
            <a:endParaRPr lang="en-GB" sz="3600" dirty="0">
              <a:latin typeface="Calibri" panose="020F0502020204030204" pitchFamily="34" charset="0"/>
              <a:cs typeface="Times New Roman" panose="02020603050405020304" pitchFamily="18" charset="0"/>
            </a:endParaRPr>
          </a:p>
          <a:p>
            <a:endParaRPr lang="en-GB" sz="28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0AA9ABB3-6E23-86D0-199C-7D5907514702}"/>
              </a:ext>
            </a:extLst>
          </p:cNvPr>
          <p:cNvSpPr txBox="1"/>
          <p:nvPr/>
        </p:nvSpPr>
        <p:spPr>
          <a:xfrm>
            <a:off x="40519" y="2280769"/>
            <a:ext cx="8705129" cy="3416320"/>
          </a:xfrm>
          <a:prstGeom prst="rect">
            <a:avLst/>
          </a:prstGeom>
          <a:noFill/>
        </p:spPr>
        <p:txBody>
          <a:bodyPr wrap="square">
            <a:spAutoFit/>
          </a:bodyPr>
          <a:lstStyle/>
          <a:p>
            <a:r>
              <a:rPr lang="en-AU" b="1" dirty="0">
                <a:latin typeface="Calibri" panose="020F0502020204030204" pitchFamily="34" charset="0"/>
                <a:cs typeface="Times New Roman" panose="02020603050405020304" pitchFamily="18" charset="0"/>
              </a:rPr>
              <a:t>Sherlock</a:t>
            </a:r>
            <a:r>
              <a:rPr lang="en-AU" dirty="0">
                <a:latin typeface="Calibri" panose="020F0502020204030204" pitchFamily="34" charset="0"/>
                <a:cs typeface="Times New Roman" panose="02020603050405020304" pitchFamily="18" charset="0"/>
              </a:rPr>
              <a:t> [Hulsebos et al., 2019] :</a:t>
            </a:r>
          </a:p>
          <a:p>
            <a:r>
              <a:rPr lang="en-AU" b="1" dirty="0">
                <a:latin typeface="Calibri" panose="020F0502020204030204" pitchFamily="34" charset="0"/>
                <a:cs typeface="Times New Roman" panose="02020603050405020304" pitchFamily="18" charset="0"/>
              </a:rPr>
              <a:t>Deep neural network for semantic type detection, </a:t>
            </a:r>
            <a:r>
              <a:rPr lang="en-AU" dirty="0">
                <a:latin typeface="Calibri" panose="020F0502020204030204" pitchFamily="34" charset="0"/>
                <a:cs typeface="Times New Roman" panose="02020603050405020304" pitchFamily="18" charset="0"/>
              </a:rPr>
              <a:t>trained on over </a:t>
            </a:r>
            <a:r>
              <a:rPr lang="en-AU" b="1" dirty="0">
                <a:latin typeface="Calibri" panose="020F0502020204030204" pitchFamily="34" charset="0"/>
                <a:cs typeface="Times New Roman" panose="02020603050405020304" pitchFamily="18" charset="0"/>
              </a:rPr>
              <a:t>680,000 data columns, </a:t>
            </a:r>
            <a:r>
              <a:rPr lang="en-AU" dirty="0">
                <a:latin typeface="Calibri" panose="020F0502020204030204" pitchFamily="34" charset="0"/>
                <a:cs typeface="Times New Roman" panose="02020603050405020304" pitchFamily="18" charset="0"/>
              </a:rPr>
              <a:t>matched 78 semantic types to </a:t>
            </a:r>
          </a:p>
          <a:p>
            <a:r>
              <a:rPr lang="en-AU" dirty="0">
                <a:latin typeface="Calibri" panose="020F0502020204030204" pitchFamily="34" charset="0"/>
                <a:cs typeface="Times New Roman" panose="02020603050405020304" pitchFamily="18" charset="0"/>
              </a:rPr>
              <a:t>column headers from DBPedia.</a:t>
            </a:r>
          </a:p>
          <a:p>
            <a:endParaRPr lang="en-AU" dirty="0">
              <a:latin typeface="Calibri" panose="020F0502020204030204" pitchFamily="34" charset="0"/>
              <a:cs typeface="Times New Roman" panose="02020603050405020304" pitchFamily="18" charset="0"/>
            </a:endParaRPr>
          </a:p>
          <a:p>
            <a:r>
              <a:rPr lang="en-AU" b="1" dirty="0">
                <a:latin typeface="Calibri" panose="020F0502020204030204" pitchFamily="34" charset="0"/>
                <a:cs typeface="Times New Roman" panose="02020603050405020304" pitchFamily="18" charset="0"/>
              </a:rPr>
              <a:t>AUTOTYPE</a:t>
            </a:r>
            <a:r>
              <a:rPr lang="en-AU" dirty="0">
                <a:latin typeface="Calibri" panose="020F0502020204030204" pitchFamily="34" charset="0"/>
                <a:cs typeface="Times New Roman" panose="02020603050405020304" pitchFamily="18" charset="0"/>
              </a:rPr>
              <a:t> [Yan and He, 2018]: Synthesized </a:t>
            </a:r>
            <a:r>
              <a:rPr lang="en-AU" b="1" dirty="0">
                <a:latin typeface="Calibri" panose="020F0502020204030204" pitchFamily="34" charset="0"/>
                <a:cs typeface="Times New Roman" panose="02020603050405020304" pitchFamily="18" charset="0"/>
              </a:rPr>
              <a:t>type detection logic from data types</a:t>
            </a:r>
            <a:r>
              <a:rPr lang="en-AU" dirty="0">
                <a:latin typeface="Calibri" panose="020F0502020204030204" pitchFamily="34" charset="0"/>
                <a:cs typeface="Times New Roman" panose="02020603050405020304" pitchFamily="18" charset="0"/>
              </a:rPr>
              <a:t> by </a:t>
            </a:r>
            <a:r>
              <a:rPr lang="en-AU" b="1" dirty="0">
                <a:latin typeface="Calibri" panose="020F0502020204030204" pitchFamily="34" charset="0"/>
                <a:cs typeface="Times New Roman" panose="02020603050405020304" pitchFamily="18" charset="0"/>
              </a:rPr>
              <a:t>using code from open-source repositories </a:t>
            </a:r>
            <a:r>
              <a:rPr lang="en-AU" dirty="0">
                <a:latin typeface="Calibri" panose="020F0502020204030204" pitchFamily="34" charset="0"/>
                <a:cs typeface="Times New Roman" panose="02020603050405020304" pitchFamily="18" charset="0"/>
              </a:rPr>
              <a:t>like GitHub</a:t>
            </a:r>
            <a:r>
              <a:rPr lang="en-AU" b="1" dirty="0">
                <a:latin typeface="Calibri" panose="020F0502020204030204" pitchFamily="34" charset="0"/>
                <a:cs typeface="Times New Roman" panose="02020603050405020304" pitchFamily="18" charset="0"/>
              </a:rPr>
              <a:t> </a:t>
            </a:r>
            <a:r>
              <a:rPr lang="en-AU" dirty="0">
                <a:latin typeface="Calibri" panose="020F0502020204030204" pitchFamily="34" charset="0"/>
                <a:cs typeface="Times New Roman" panose="02020603050405020304" pitchFamily="18" charset="0"/>
              </a:rPr>
              <a:t>and detected 84 semantic types.</a:t>
            </a:r>
          </a:p>
          <a:p>
            <a:endParaRPr lang="en-US"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6451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12</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spTree>
    <p:extLst>
      <p:ext uri="{BB962C8B-B14F-4D97-AF65-F5344CB8AC3E}">
        <p14:creationId xmlns:p14="http://schemas.microsoft.com/office/powerpoint/2010/main" val="206740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Methodology – Quantitative/Qualitative</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13</a:t>
            </a:fld>
            <a:endParaRPr lang="en-AU" dirty="0"/>
          </a:p>
        </p:txBody>
      </p:sp>
      <p:sp>
        <p:nvSpPr>
          <p:cNvPr id="5" name="TextBox 4">
            <a:extLst>
              <a:ext uri="{FF2B5EF4-FFF2-40B4-BE49-F238E27FC236}">
                <a16:creationId xmlns:a16="http://schemas.microsoft.com/office/drawing/2014/main" id="{28719ACE-E7E7-F9DD-9255-768AB1F721D9}"/>
              </a:ext>
            </a:extLst>
          </p:cNvPr>
          <p:cNvSpPr txBox="1"/>
          <p:nvPr/>
        </p:nvSpPr>
        <p:spPr>
          <a:xfrm>
            <a:off x="430040" y="1286554"/>
            <a:ext cx="8028630" cy="5632311"/>
          </a:xfrm>
          <a:prstGeom prst="rect">
            <a:avLst/>
          </a:prstGeom>
          <a:noFill/>
        </p:spPr>
        <p:txBody>
          <a:bodyPr wrap="square">
            <a:spAutoFit/>
          </a:bodyPr>
          <a:lstStyle/>
          <a:p>
            <a:pPr marL="457200" indent="-457200">
              <a:buFont typeface="+mj-lt"/>
              <a:buAutoNum type="arabicPeriod"/>
            </a:pPr>
            <a:r>
              <a:rPr lang="en-AU" sz="2600" b="1" dirty="0">
                <a:latin typeface="Calibri" panose="020F0502020204030204" pitchFamily="34" charset="0"/>
                <a:cs typeface="Calibri" panose="020F0502020204030204" pitchFamily="34" charset="0"/>
              </a:rPr>
              <a:t>Semantic Analysis Tools and Initial Data Collection -</a:t>
            </a:r>
            <a:r>
              <a:rPr lang="en-AU" sz="2600" dirty="0">
                <a:latin typeface="Calibri" panose="020F0502020204030204" pitchFamily="34" charset="0"/>
                <a:cs typeface="Calibri" panose="020F0502020204030204" pitchFamily="34" charset="0"/>
              </a:rPr>
              <a:t> </a:t>
            </a:r>
            <a:r>
              <a:rPr lang="en-GB" sz="2800" dirty="0">
                <a:latin typeface="Calibri" panose="020F0502020204030204" pitchFamily="34" charset="0"/>
                <a:cs typeface="Times New Roman" panose="02020603050405020304" pitchFamily="18" charset="0"/>
              </a:rPr>
              <a:t>quantitative data analysis techniques</a:t>
            </a:r>
          </a:p>
          <a:p>
            <a:pPr marL="457200" indent="-457200">
              <a:buFont typeface="+mj-lt"/>
              <a:buAutoNum type="arabicPeriod"/>
            </a:pPr>
            <a:r>
              <a:rPr lang="en-GB" sz="2600" b="1" i="0" dirty="0">
                <a:effectLst/>
                <a:highlight>
                  <a:srgbClr val="FFFFFF"/>
                </a:highlight>
                <a:latin typeface="Calibri" panose="020F0502020204030204" pitchFamily="34" charset="0"/>
                <a:cs typeface="Calibri" panose="020F0502020204030204" pitchFamily="34" charset="0"/>
              </a:rPr>
              <a:t>Dataset Selection</a:t>
            </a:r>
            <a:r>
              <a:rPr lang="en-GB" sz="2600" b="1" i="0" dirty="0">
                <a:solidFill>
                  <a:srgbClr val="9B9B9B"/>
                </a:solidFill>
                <a:effectLst/>
                <a:highlight>
                  <a:srgbClr val="FFFFFF"/>
                </a:highlight>
                <a:latin typeface="Calibri" panose="020F0502020204030204" pitchFamily="34" charset="0"/>
                <a:cs typeface="Calibri" panose="020F0502020204030204" pitchFamily="34" charset="0"/>
              </a:rPr>
              <a:t> </a:t>
            </a:r>
            <a:r>
              <a:rPr lang="en-GB" sz="2800" dirty="0">
                <a:latin typeface="Calibri" panose="020F0502020204030204" pitchFamily="34" charset="0"/>
                <a:cs typeface="Times New Roman" panose="02020603050405020304" pitchFamily="18" charset="0"/>
              </a:rPr>
              <a:t>- quantitative metrics</a:t>
            </a:r>
          </a:p>
          <a:p>
            <a:pPr marL="457200" indent="-457200">
              <a:buFont typeface="+mj-lt"/>
              <a:buAutoNum type="arabicPeriod"/>
            </a:pPr>
            <a:r>
              <a:rPr lang="en-GB" sz="2600" b="1" i="0" dirty="0">
                <a:effectLst/>
                <a:highlight>
                  <a:srgbClr val="FFFFFF"/>
                </a:highlight>
                <a:latin typeface="Calibri" panose="020F0502020204030204" pitchFamily="34" charset="0"/>
                <a:cs typeface="Calibri" panose="020F0502020204030204" pitchFamily="34" charset="0"/>
              </a:rPr>
              <a:t>Attribute-Based Semantic Type Detection - </a:t>
            </a:r>
            <a:r>
              <a:rPr lang="en-GB" sz="2800" dirty="0">
                <a:latin typeface="Calibri" panose="020F0502020204030204" pitchFamily="34" charset="0"/>
                <a:cs typeface="Times New Roman" panose="02020603050405020304" pitchFamily="18" charset="0"/>
              </a:rPr>
              <a:t>descriptive analysis, text mining, and rule-based classification - quantitative techniques augmented with qualitative refinement</a:t>
            </a:r>
          </a:p>
          <a:p>
            <a:pPr marL="457200" indent="-457200">
              <a:buFont typeface="+mj-lt"/>
              <a:buAutoNum type="arabicPeriod"/>
            </a:pPr>
            <a:r>
              <a:rPr lang="en-GB" sz="2600" b="1" i="0" dirty="0">
                <a:effectLst/>
                <a:highlight>
                  <a:srgbClr val="FFFFFF"/>
                </a:highlight>
                <a:latin typeface="Calibri" panose="020F0502020204030204" pitchFamily="34" charset="0"/>
                <a:cs typeface="Calibri" panose="020F0502020204030204" pitchFamily="34" charset="0"/>
              </a:rPr>
              <a:t>Attribute-Based Data Quality Assessment</a:t>
            </a:r>
            <a:r>
              <a:rPr lang="en-GB" sz="2600" dirty="0">
                <a:solidFill>
                  <a:srgbClr val="9B9B9B"/>
                </a:solidFill>
                <a:highlight>
                  <a:srgbClr val="FFFFFF"/>
                </a:highlight>
                <a:latin typeface="Calibri" panose="020F0502020204030204" pitchFamily="34" charset="0"/>
                <a:cs typeface="Calibri" panose="020F0502020204030204" pitchFamily="34" charset="0"/>
              </a:rPr>
              <a:t> </a:t>
            </a:r>
            <a:r>
              <a:rPr lang="en-AU" sz="2800" dirty="0">
                <a:latin typeface="Calibri" panose="020F0502020204030204" pitchFamily="34" charset="0"/>
                <a:cs typeface="Times New Roman" panose="02020603050405020304" pitchFamily="18" charset="0"/>
              </a:rPr>
              <a:t>-</a:t>
            </a:r>
            <a:r>
              <a:rPr lang="en-GB" sz="2800" dirty="0">
                <a:latin typeface="Calibri" panose="020F0502020204030204" pitchFamily="34" charset="0"/>
                <a:cs typeface="Times New Roman" panose="02020603050405020304" pitchFamily="18" charset="0"/>
              </a:rPr>
              <a:t> a </a:t>
            </a:r>
            <a:r>
              <a:rPr lang="en-AU" sz="2800" dirty="0">
                <a:latin typeface="Calibri" panose="020F0502020204030204" pitchFamily="34" charset="0"/>
                <a:cs typeface="Times New Roman" panose="02020603050405020304" pitchFamily="18" charset="0"/>
              </a:rPr>
              <a:t>hybrid approach that leverages quantitative insights from semantic type detection to assess dataset attributes, complemented by qualitative analyses</a:t>
            </a:r>
          </a:p>
          <a:p>
            <a:pPr marL="457200" indent="-457200">
              <a:buFont typeface="+mj-lt"/>
              <a:buAutoNum type="arabicPeriod"/>
            </a:pPr>
            <a:r>
              <a:rPr lang="en-GB" sz="2600" b="1" i="0" dirty="0">
                <a:effectLst/>
                <a:highlight>
                  <a:srgbClr val="FFFFFF"/>
                </a:highlight>
                <a:latin typeface="Calibri" panose="020F0502020204030204" pitchFamily="34" charset="0"/>
                <a:cs typeface="Calibri" panose="020F0502020204030204" pitchFamily="34" charset="0"/>
              </a:rPr>
              <a:t>Validation and Comparative Analysis</a:t>
            </a:r>
            <a:r>
              <a:rPr lang="en-AU" sz="2600" dirty="0">
                <a:solidFill>
                  <a:srgbClr val="9B9B9B"/>
                </a:solidFill>
                <a:highlight>
                  <a:srgbClr val="FFFFFF"/>
                </a:highlight>
                <a:latin typeface="Calibri" panose="020F0502020204030204" pitchFamily="34" charset="0"/>
                <a:cs typeface="Calibri" panose="020F0502020204030204" pitchFamily="34" charset="0"/>
              </a:rPr>
              <a:t> </a:t>
            </a:r>
            <a:r>
              <a:rPr lang="en-AU" sz="2800" dirty="0">
                <a:latin typeface="Calibri" panose="020F0502020204030204" pitchFamily="34" charset="0"/>
                <a:cs typeface="Times New Roman" panose="02020603050405020304" pitchFamily="18" charset="0"/>
              </a:rPr>
              <a:t>- </a:t>
            </a:r>
            <a:r>
              <a:rPr lang="en-GB" sz="2800" dirty="0">
                <a:latin typeface="Calibri" panose="020F0502020204030204" pitchFamily="34" charset="0"/>
                <a:cs typeface="Times New Roman" panose="02020603050405020304" pitchFamily="18" charset="0"/>
              </a:rPr>
              <a:t>quantitative data analysis and qualitative insights</a:t>
            </a:r>
          </a:p>
        </p:txBody>
      </p:sp>
    </p:spTree>
    <p:extLst>
      <p:ext uri="{BB962C8B-B14F-4D97-AF65-F5344CB8AC3E}">
        <p14:creationId xmlns:p14="http://schemas.microsoft.com/office/powerpoint/2010/main" val="4013147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645C-5617-16FE-B708-109D35E641A1}"/>
              </a:ext>
            </a:extLst>
          </p:cNvPr>
          <p:cNvSpPr>
            <a:spLocks noGrp="1"/>
          </p:cNvSpPr>
          <p:nvPr>
            <p:ph type="title"/>
          </p:nvPr>
        </p:nvSpPr>
        <p:spPr/>
        <p:txBody>
          <a:bodyPr/>
          <a:lstStyle/>
          <a:p>
            <a:pPr lvl="0" fontAlgn="base">
              <a:lnSpc>
                <a:spcPct val="107000"/>
              </a:lnSpc>
              <a:spcBef>
                <a:spcPts val="1200"/>
              </a:spcBef>
              <a:spcAft>
                <a:spcPts val="770"/>
              </a:spcAft>
              <a:buClr>
                <a:srgbClr val="000000"/>
              </a:buClr>
              <a:buSzPts val="1450"/>
            </a:pPr>
            <a:r>
              <a:rPr lang="en-AU" dirty="0"/>
              <a:t>RESULTS </a:t>
            </a:r>
          </a:p>
        </p:txBody>
      </p:sp>
      <p:sp>
        <p:nvSpPr>
          <p:cNvPr id="3" name="Content Placeholder 2">
            <a:extLst>
              <a:ext uri="{FF2B5EF4-FFF2-40B4-BE49-F238E27FC236}">
                <a16:creationId xmlns:a16="http://schemas.microsoft.com/office/drawing/2014/main" id="{09388CC5-B2C4-B03B-7B01-8D0C483AFA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96FEEB4-7CDD-80A2-1240-815C65EC38DC}"/>
              </a:ext>
            </a:extLst>
          </p:cNvPr>
          <p:cNvSpPr>
            <a:spLocks noGrp="1"/>
          </p:cNvSpPr>
          <p:nvPr>
            <p:ph type="sldNum" sz="quarter" idx="12"/>
          </p:nvPr>
        </p:nvSpPr>
        <p:spPr/>
        <p:txBody>
          <a:bodyPr/>
          <a:lstStyle/>
          <a:p>
            <a:fld id="{9CBB3B15-AA83-4641-A942-3B3275045ECA}" type="slidenum">
              <a:rPr lang="en-AU" smtClean="0"/>
              <a:t>14</a:t>
            </a:fld>
            <a:endParaRPr lang="en-AU"/>
          </a:p>
        </p:txBody>
      </p:sp>
    </p:spTree>
    <p:extLst>
      <p:ext uri="{BB962C8B-B14F-4D97-AF65-F5344CB8AC3E}">
        <p14:creationId xmlns:p14="http://schemas.microsoft.com/office/powerpoint/2010/main" val="998602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Back to 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15</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pic>
        <p:nvPicPr>
          <p:cNvPr id="5" name="Picture 4">
            <a:extLst>
              <a:ext uri="{FF2B5EF4-FFF2-40B4-BE49-F238E27FC236}">
                <a16:creationId xmlns:a16="http://schemas.microsoft.com/office/drawing/2014/main" id="{B265C9A1-0A57-EE9A-59CD-A29B888307CA}"/>
              </a:ext>
            </a:extLst>
          </p:cNvPr>
          <p:cNvPicPr>
            <a:picLocks noChangeAspect="1"/>
          </p:cNvPicPr>
          <p:nvPr/>
        </p:nvPicPr>
        <p:blipFill>
          <a:blip r:embed="rId5"/>
          <a:stretch>
            <a:fillRect/>
          </a:stretch>
        </p:blipFill>
        <p:spPr>
          <a:xfrm>
            <a:off x="3121476" y="993052"/>
            <a:ext cx="3925799" cy="2321569"/>
          </a:xfrm>
          <a:prstGeom prst="rect">
            <a:avLst/>
          </a:prstGeom>
        </p:spPr>
      </p:pic>
    </p:spTree>
    <p:extLst>
      <p:ext uri="{BB962C8B-B14F-4D97-AF65-F5344CB8AC3E}">
        <p14:creationId xmlns:p14="http://schemas.microsoft.com/office/powerpoint/2010/main" val="2658945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531330"/>
            <a:ext cx="6368571"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b="1"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Semantic Analysis Tools </a:t>
            </a: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&amp; Initial Data Collection</a:t>
            </a:r>
            <a:endParaRPr lang="en-AU"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16</a:t>
            </a:fld>
            <a:endParaRPr lang="en-AU" dirty="0"/>
          </a:p>
        </p:txBody>
      </p:sp>
      <p:sp>
        <p:nvSpPr>
          <p:cNvPr id="19" name="TextBox 18">
            <a:extLst>
              <a:ext uri="{FF2B5EF4-FFF2-40B4-BE49-F238E27FC236}">
                <a16:creationId xmlns:a16="http://schemas.microsoft.com/office/drawing/2014/main" id="{D6CAE14E-0EAF-1FD1-09F7-1170B10B20FB}"/>
              </a:ext>
            </a:extLst>
          </p:cNvPr>
          <p:cNvSpPr txBox="1"/>
          <p:nvPr/>
        </p:nvSpPr>
        <p:spPr>
          <a:xfrm>
            <a:off x="292360" y="1684836"/>
            <a:ext cx="3100341" cy="461665"/>
          </a:xfrm>
          <a:prstGeom prst="rect">
            <a:avLst/>
          </a:prstGeom>
          <a:noFill/>
        </p:spPr>
        <p:txBody>
          <a:bodyPr wrap="square">
            <a:spAutoFit/>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Formats Dictionary:</a:t>
            </a:r>
            <a:endParaRPr lang="en-GB" b="1" dirty="0"/>
          </a:p>
        </p:txBody>
      </p:sp>
      <p:sp>
        <p:nvSpPr>
          <p:cNvPr id="4" name="TextBox 3">
            <a:extLst>
              <a:ext uri="{FF2B5EF4-FFF2-40B4-BE49-F238E27FC236}">
                <a16:creationId xmlns:a16="http://schemas.microsoft.com/office/drawing/2014/main" id="{C56FB188-28E2-75AB-3CA9-F0E456441639}"/>
              </a:ext>
            </a:extLst>
          </p:cNvPr>
          <p:cNvSpPr txBox="1"/>
          <p:nvPr/>
        </p:nvSpPr>
        <p:spPr>
          <a:xfrm>
            <a:off x="3818388" y="5228179"/>
            <a:ext cx="4572000" cy="830997"/>
          </a:xfrm>
          <a:prstGeom prst="rect">
            <a:avLst/>
          </a:prstGeom>
          <a:noFill/>
        </p:spPr>
        <p:txBody>
          <a:bodyPr wrap="square">
            <a:spAutoFit/>
          </a:bodyPr>
          <a:lstStyle/>
          <a:p>
            <a:r>
              <a:rPr lang="en-GB" dirty="0"/>
              <a:t>accg: accounting</a:t>
            </a:r>
          </a:p>
          <a:p>
            <a:r>
              <a:rPr lang="en-GB" dirty="0"/>
              <a:t>acous: acoustics</a:t>
            </a:r>
          </a:p>
        </p:txBody>
      </p:sp>
      <p:sp>
        <p:nvSpPr>
          <p:cNvPr id="5" name="TextBox 4">
            <a:extLst>
              <a:ext uri="{FF2B5EF4-FFF2-40B4-BE49-F238E27FC236}">
                <a16:creationId xmlns:a16="http://schemas.microsoft.com/office/drawing/2014/main" id="{2874DBCC-D297-4758-A0D1-D0BB8CA17466}"/>
              </a:ext>
            </a:extLst>
          </p:cNvPr>
          <p:cNvSpPr txBox="1"/>
          <p:nvPr/>
        </p:nvSpPr>
        <p:spPr>
          <a:xfrm>
            <a:off x="292360" y="5252593"/>
            <a:ext cx="3526028" cy="461665"/>
          </a:xfrm>
          <a:prstGeom prst="rect">
            <a:avLst/>
          </a:prstGeom>
          <a:noFill/>
        </p:spPr>
        <p:txBody>
          <a:bodyPr wrap="square">
            <a:spAutoFit/>
          </a:bodyPr>
          <a:lstStyle/>
          <a:p>
            <a:r>
              <a:rPr lang="en-US" sz="2400" b="1" dirty="0">
                <a:effectLst/>
                <a:latin typeface="Calibri" panose="020F0502020204030204" pitchFamily="34" charset="0"/>
                <a:ea typeface="Calibri" panose="020F0502020204030204" pitchFamily="34" charset="0"/>
                <a:cs typeface="Times New Roman" panose="02020603050405020304" pitchFamily="18" charset="0"/>
              </a:rPr>
              <a:t>Abbreviations Dictionary:</a:t>
            </a:r>
            <a:endParaRPr lang="en-GB" b="1" dirty="0"/>
          </a:p>
        </p:txBody>
      </p:sp>
      <p:sp>
        <p:nvSpPr>
          <p:cNvPr id="15" name="Rectangle: Diagonal Corners Rounded 14">
            <a:extLst>
              <a:ext uri="{FF2B5EF4-FFF2-40B4-BE49-F238E27FC236}">
                <a16:creationId xmlns:a16="http://schemas.microsoft.com/office/drawing/2014/main" id="{54033398-B6FA-BE72-FC3F-92E6C7463078}"/>
              </a:ext>
            </a:extLst>
          </p:cNvPr>
          <p:cNvSpPr/>
          <p:nvPr/>
        </p:nvSpPr>
        <p:spPr>
          <a:xfrm rot="19800000">
            <a:off x="6354137" y="4651011"/>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
        <p:nvSpPr>
          <p:cNvPr id="21" name="TextBox 20">
            <a:extLst>
              <a:ext uri="{FF2B5EF4-FFF2-40B4-BE49-F238E27FC236}">
                <a16:creationId xmlns:a16="http://schemas.microsoft.com/office/drawing/2014/main" id="{D07E3ECD-5FE3-4A7F-EEF3-E3418EB34435}"/>
              </a:ext>
            </a:extLst>
          </p:cNvPr>
          <p:cNvSpPr txBox="1"/>
          <p:nvPr/>
        </p:nvSpPr>
        <p:spPr>
          <a:xfrm>
            <a:off x="3254021" y="1717570"/>
            <a:ext cx="4345387" cy="3477875"/>
          </a:xfrm>
          <a:prstGeom prst="rect">
            <a:avLst/>
          </a:prstGeom>
          <a:noFill/>
        </p:spPr>
        <p:txBody>
          <a:bodyPr wrap="square">
            <a:spAutoFit/>
          </a:bodyPr>
          <a:lstStyle/>
          <a:p>
            <a:r>
              <a:rPr lang="en-GB" sz="2200" dirty="0"/>
              <a:t>'id':'ID column',</a:t>
            </a:r>
          </a:p>
          <a:p>
            <a:r>
              <a:rPr lang="en-GB" sz="2200" dirty="0"/>
              <a:t>'percentage':'percentage',</a:t>
            </a:r>
          </a:p>
          <a:p>
            <a:r>
              <a:rPr lang="en-GB" sz="2200" dirty="0"/>
              <a:t>'weight':'numerical &gt;= 0',</a:t>
            </a:r>
          </a:p>
          <a:p>
            <a:r>
              <a:rPr lang="en-GB" sz="2200" dirty="0"/>
              <a:t>'predicted':'categorical',</a:t>
            </a:r>
          </a:p>
          <a:p>
            <a:r>
              <a:rPr lang="en-GB" sz="2200" dirty="0"/>
              <a:t>'integer':'numerical',</a:t>
            </a:r>
          </a:p>
          <a:p>
            <a:r>
              <a:rPr lang="en-GB" sz="2200" dirty="0"/>
              <a:t>'</a:t>
            </a:r>
            <a:r>
              <a:rPr lang="en-GB" sz="2200" dirty="0" err="1"/>
              <a:t>boolean</a:t>
            </a:r>
            <a:r>
              <a:rPr lang="en-GB" sz="2200" dirty="0"/>
              <a:t>':'binary',</a:t>
            </a:r>
          </a:p>
          <a:p>
            <a:r>
              <a:rPr lang="en-GB" sz="2200" dirty="0"/>
              <a:t>'town':'city',</a:t>
            </a:r>
          </a:p>
          <a:p>
            <a:r>
              <a:rPr lang="en-GB" sz="2200" dirty="0"/>
              <a:t>'province':'state',</a:t>
            </a:r>
          </a:p>
          <a:p>
            <a:r>
              <a:rPr lang="en-GB" sz="2200" dirty="0"/>
              <a:t>'day and time':'datetime',</a:t>
            </a:r>
          </a:p>
          <a:p>
            <a:r>
              <a:rPr lang="en-GB" sz="2200" dirty="0"/>
              <a:t>'text':'string',</a:t>
            </a:r>
          </a:p>
        </p:txBody>
      </p:sp>
    </p:spTree>
    <p:extLst>
      <p:ext uri="{BB962C8B-B14F-4D97-AF65-F5344CB8AC3E}">
        <p14:creationId xmlns:p14="http://schemas.microsoft.com/office/powerpoint/2010/main" val="4022668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531330"/>
            <a:ext cx="6368571"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b="1"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Semantic Analysis Tools </a:t>
            </a: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&amp; Initial Data Collection</a:t>
            </a:r>
            <a:endParaRPr lang="en-AU"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17</a:t>
            </a:fld>
            <a:endParaRPr lang="en-AU" dirty="0"/>
          </a:p>
        </p:txBody>
      </p:sp>
      <p:sp>
        <p:nvSpPr>
          <p:cNvPr id="7" name="TextBox 6">
            <a:extLst>
              <a:ext uri="{FF2B5EF4-FFF2-40B4-BE49-F238E27FC236}">
                <a16:creationId xmlns:a16="http://schemas.microsoft.com/office/drawing/2014/main" id="{63668235-3CE3-7F89-C543-B70EF3FAF91D}"/>
              </a:ext>
            </a:extLst>
          </p:cNvPr>
          <p:cNvSpPr txBox="1"/>
          <p:nvPr/>
        </p:nvSpPr>
        <p:spPr>
          <a:xfrm>
            <a:off x="95003" y="1920313"/>
            <a:ext cx="8587271"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Frequency distribution of the 1800 words in the Formats Dictionary:</a:t>
            </a:r>
            <a:endParaRPr lang="en-GB" dirty="0"/>
          </a:p>
        </p:txBody>
      </p:sp>
      <p:pic>
        <p:nvPicPr>
          <p:cNvPr id="12" name="Picture 11">
            <a:extLst>
              <a:ext uri="{FF2B5EF4-FFF2-40B4-BE49-F238E27FC236}">
                <a16:creationId xmlns:a16="http://schemas.microsoft.com/office/drawing/2014/main" id="{2DD3CAAC-5DD5-FAEF-29F9-97E7A6724221}"/>
              </a:ext>
            </a:extLst>
          </p:cNvPr>
          <p:cNvPicPr>
            <a:picLocks noChangeAspect="1"/>
          </p:cNvPicPr>
          <p:nvPr/>
        </p:nvPicPr>
        <p:blipFill>
          <a:blip r:embed="rId4"/>
          <a:stretch>
            <a:fillRect/>
          </a:stretch>
        </p:blipFill>
        <p:spPr>
          <a:xfrm>
            <a:off x="0" y="2527607"/>
            <a:ext cx="9144000" cy="2683727"/>
          </a:xfrm>
          <a:prstGeom prst="rect">
            <a:avLst/>
          </a:prstGeom>
        </p:spPr>
      </p:pic>
    </p:spTree>
    <p:extLst>
      <p:ext uri="{BB962C8B-B14F-4D97-AF65-F5344CB8AC3E}">
        <p14:creationId xmlns:p14="http://schemas.microsoft.com/office/powerpoint/2010/main" val="35089053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531330"/>
            <a:ext cx="6289743"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Semantic Analysis Tools &amp; </a:t>
            </a:r>
            <a:r>
              <a:rPr lang="en-AU" b="1"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Initial Data Collection</a:t>
            </a:r>
            <a:endParaRPr lang="en-AU" b="1"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18</a:t>
            </a:fld>
            <a:endParaRPr lang="en-AU" dirty="0"/>
          </a:p>
        </p:txBody>
      </p:sp>
      <p:sp>
        <p:nvSpPr>
          <p:cNvPr id="4" name="TextBox 3">
            <a:extLst>
              <a:ext uri="{FF2B5EF4-FFF2-40B4-BE49-F238E27FC236}">
                <a16:creationId xmlns:a16="http://schemas.microsoft.com/office/drawing/2014/main" id="{4CB89C9E-2E5F-A02A-22AD-391B428FB757}"/>
              </a:ext>
            </a:extLst>
          </p:cNvPr>
          <p:cNvSpPr txBox="1"/>
          <p:nvPr/>
        </p:nvSpPr>
        <p:spPr>
          <a:xfrm>
            <a:off x="182405" y="2274838"/>
            <a:ext cx="7989684" cy="1200329"/>
          </a:xfrm>
          <a:prstGeom prst="rect">
            <a:avLst/>
          </a:prstGeom>
          <a:noFill/>
        </p:spPr>
        <p:txBody>
          <a:bodyPr wrap="square">
            <a:spAutoFit/>
          </a:bodyPr>
          <a:lstStyle/>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Information from </a:t>
            </a:r>
            <a:r>
              <a:rPr lang="en-AU" b="1" dirty="0">
                <a:latin typeface="Calibri" panose="020F0502020204030204" pitchFamily="34" charset="0"/>
                <a:cs typeface="Times New Roman" panose="02020603050405020304" pitchFamily="18" charset="0"/>
              </a:rPr>
              <a:t>all 622 datasets available in the UCI Machine Learning Repository Catalogue </a:t>
            </a:r>
            <a:r>
              <a:rPr lang="en-AU" dirty="0">
                <a:latin typeface="Calibri" panose="020F0502020204030204" pitchFamily="34" charset="0"/>
                <a:cs typeface="Times New Roman" panose="02020603050405020304" pitchFamily="18" charset="0"/>
              </a:rPr>
              <a:t>was obtained.</a:t>
            </a:r>
          </a:p>
          <a:p>
            <a:endParaRPr lang="en-AU" dirty="0">
              <a:latin typeface="Calibri" panose="020F0502020204030204" pitchFamily="34" charset="0"/>
              <a:cs typeface="Times New Roman" panose="02020603050405020304" pitchFamily="18" charset="0"/>
            </a:endParaRPr>
          </a:p>
        </p:txBody>
      </p:sp>
      <p:sp>
        <p:nvSpPr>
          <p:cNvPr id="3" name="Rectangle: Diagonal Corners Rounded 2">
            <a:extLst>
              <a:ext uri="{FF2B5EF4-FFF2-40B4-BE49-F238E27FC236}">
                <a16:creationId xmlns:a16="http://schemas.microsoft.com/office/drawing/2014/main" id="{330C320B-A057-9366-EA0C-77F88553A306}"/>
              </a:ext>
            </a:extLst>
          </p:cNvPr>
          <p:cNvSpPr/>
          <p:nvPr/>
        </p:nvSpPr>
        <p:spPr>
          <a:xfrm rot="19800000">
            <a:off x="6354137" y="4651011"/>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39671464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Back to 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19</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pic>
        <p:nvPicPr>
          <p:cNvPr id="5" name="Picture 4">
            <a:extLst>
              <a:ext uri="{FF2B5EF4-FFF2-40B4-BE49-F238E27FC236}">
                <a16:creationId xmlns:a16="http://schemas.microsoft.com/office/drawing/2014/main" id="{3A82F002-E801-99B6-45A4-9CE096E7FB03}"/>
              </a:ext>
            </a:extLst>
          </p:cNvPr>
          <p:cNvPicPr>
            <a:picLocks noChangeAspect="1"/>
          </p:cNvPicPr>
          <p:nvPr/>
        </p:nvPicPr>
        <p:blipFill>
          <a:blip r:embed="rId5"/>
          <a:stretch>
            <a:fillRect/>
          </a:stretch>
        </p:blipFill>
        <p:spPr>
          <a:xfrm>
            <a:off x="3922403" y="2891510"/>
            <a:ext cx="4413546" cy="2398954"/>
          </a:xfrm>
          <a:prstGeom prst="rect">
            <a:avLst/>
          </a:prstGeom>
        </p:spPr>
      </p:pic>
    </p:spTree>
    <p:extLst>
      <p:ext uri="{BB962C8B-B14F-4D97-AF65-F5344CB8AC3E}">
        <p14:creationId xmlns:p14="http://schemas.microsoft.com/office/powerpoint/2010/main" val="3173829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2</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0" y="486715"/>
            <a:ext cx="8143926" cy="1200329"/>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Importance of data quality in the decision-making process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E2C4308-677B-6867-CB7F-98FEA984B113}"/>
              </a:ext>
            </a:extLst>
          </p:cNvPr>
          <p:cNvPicPr>
            <a:picLocks noChangeAspect="1"/>
          </p:cNvPicPr>
          <p:nvPr/>
        </p:nvPicPr>
        <p:blipFill>
          <a:blip r:embed="rId5"/>
          <a:stretch>
            <a:fillRect/>
          </a:stretch>
        </p:blipFill>
        <p:spPr>
          <a:xfrm>
            <a:off x="66674" y="2099336"/>
            <a:ext cx="9010650" cy="3790950"/>
          </a:xfrm>
          <a:prstGeom prst="rect">
            <a:avLst/>
          </a:prstGeom>
        </p:spPr>
      </p:pic>
      <p:sp>
        <p:nvSpPr>
          <p:cNvPr id="10" name="TextBox 9">
            <a:extLst>
              <a:ext uri="{FF2B5EF4-FFF2-40B4-BE49-F238E27FC236}">
                <a16:creationId xmlns:a16="http://schemas.microsoft.com/office/drawing/2014/main" id="{A9BE343D-769A-071D-33BF-9A8FF239E836}"/>
              </a:ext>
            </a:extLst>
          </p:cNvPr>
          <p:cNvSpPr txBox="1"/>
          <p:nvPr/>
        </p:nvSpPr>
        <p:spPr>
          <a:xfrm>
            <a:off x="3507325" y="6248401"/>
            <a:ext cx="5247376" cy="215444"/>
          </a:xfrm>
          <a:prstGeom prst="rect">
            <a:avLst/>
          </a:prstGeom>
          <a:noFill/>
        </p:spPr>
        <p:txBody>
          <a:bodyPr wrap="square">
            <a:spAutoFit/>
          </a:bodyPr>
          <a:lstStyle/>
          <a:p>
            <a:r>
              <a:rPr lang="en-GB" sz="800" dirty="0"/>
              <a:t>https://polestarsolutions.medium.com/how-poor-data-quality-negatively-impacts-your-organization-61dfa74ba63f</a:t>
            </a:r>
          </a:p>
        </p:txBody>
      </p:sp>
    </p:spTree>
    <p:extLst>
      <p:ext uri="{BB962C8B-B14F-4D97-AF65-F5344CB8AC3E}">
        <p14:creationId xmlns:p14="http://schemas.microsoft.com/office/powerpoint/2010/main" val="42443759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182405" y="48207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First Dataset Selection</a:t>
            </a:r>
            <a:endParaRPr lang="en-AU"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20</a:t>
            </a:fld>
            <a:endParaRPr lang="en-AU" dirty="0"/>
          </a:p>
        </p:txBody>
      </p:sp>
      <p:sp>
        <p:nvSpPr>
          <p:cNvPr id="4" name="TextBox 3">
            <a:extLst>
              <a:ext uri="{FF2B5EF4-FFF2-40B4-BE49-F238E27FC236}">
                <a16:creationId xmlns:a16="http://schemas.microsoft.com/office/drawing/2014/main" id="{4CB89C9E-2E5F-A02A-22AD-391B428FB757}"/>
              </a:ext>
            </a:extLst>
          </p:cNvPr>
          <p:cNvSpPr txBox="1"/>
          <p:nvPr/>
        </p:nvSpPr>
        <p:spPr>
          <a:xfrm>
            <a:off x="182405" y="1229507"/>
            <a:ext cx="8576352" cy="1200329"/>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b="1" dirty="0">
                <a:latin typeface="Calibri" panose="020F0502020204030204" pitchFamily="34" charset="0"/>
                <a:cs typeface="Times New Roman" panose="02020603050405020304" pitchFamily="18" charset="0"/>
              </a:rPr>
              <a:t>Ten datasets </a:t>
            </a:r>
            <a:r>
              <a:rPr lang="en-US" dirty="0">
                <a:latin typeface="Calibri" panose="020F0502020204030204" pitchFamily="34" charset="0"/>
                <a:cs typeface="Times New Roman" panose="02020603050405020304" pitchFamily="18" charset="0"/>
              </a:rPr>
              <a:t>from five areas were chosen considering their </a:t>
            </a:r>
            <a:r>
              <a:rPr lang="en-US" b="1" dirty="0">
                <a:latin typeface="Calibri" panose="020F0502020204030204" pitchFamily="34" charset="0"/>
                <a:cs typeface="Times New Roman" panose="02020603050405020304" pitchFamily="18" charset="0"/>
              </a:rPr>
              <a:t>web_hits </a:t>
            </a:r>
            <a:r>
              <a:rPr lang="en-US" dirty="0">
                <a:latin typeface="Calibri" panose="020F0502020204030204" pitchFamily="34" charset="0"/>
                <a:cs typeface="Times New Roman" panose="02020603050405020304" pitchFamily="18" charset="0"/>
              </a:rPr>
              <a:t>and </a:t>
            </a:r>
            <a:r>
              <a:rPr lang="en-US" b="1" dirty="0">
                <a:latin typeface="Calibri" panose="020F0502020204030204" pitchFamily="34" charset="0"/>
                <a:cs typeface="Times New Roman" panose="02020603050405020304" pitchFamily="18" charset="0"/>
              </a:rPr>
              <a:t>number of papers associated</a:t>
            </a:r>
            <a:r>
              <a:rPr lang="en-US" dirty="0">
                <a:latin typeface="Calibri" panose="020F0502020204030204" pitchFamily="34" charset="0"/>
                <a:cs typeface="Times New Roman" panose="02020603050405020304" pitchFamily="18" charset="0"/>
              </a:rPr>
              <a:t>.</a:t>
            </a:r>
          </a:p>
        </p:txBody>
      </p:sp>
      <p:pic>
        <p:nvPicPr>
          <p:cNvPr id="15" name="Picture 14">
            <a:extLst>
              <a:ext uri="{FF2B5EF4-FFF2-40B4-BE49-F238E27FC236}">
                <a16:creationId xmlns:a16="http://schemas.microsoft.com/office/drawing/2014/main" id="{25D1FCEB-3CD9-DF48-2C68-13B070A10511}"/>
              </a:ext>
            </a:extLst>
          </p:cNvPr>
          <p:cNvPicPr>
            <a:picLocks noChangeAspect="1"/>
          </p:cNvPicPr>
          <p:nvPr/>
        </p:nvPicPr>
        <p:blipFill>
          <a:blip r:embed="rId4"/>
          <a:stretch>
            <a:fillRect/>
          </a:stretch>
        </p:blipFill>
        <p:spPr>
          <a:xfrm>
            <a:off x="5746" y="2957483"/>
            <a:ext cx="2989327" cy="1897719"/>
          </a:xfrm>
          <a:prstGeom prst="rect">
            <a:avLst/>
          </a:prstGeom>
        </p:spPr>
      </p:pic>
      <p:pic>
        <p:nvPicPr>
          <p:cNvPr id="19" name="Picture 18">
            <a:extLst>
              <a:ext uri="{FF2B5EF4-FFF2-40B4-BE49-F238E27FC236}">
                <a16:creationId xmlns:a16="http://schemas.microsoft.com/office/drawing/2014/main" id="{C5D17BA8-DCE4-24FB-72D2-0FE112BF7144}"/>
              </a:ext>
            </a:extLst>
          </p:cNvPr>
          <p:cNvPicPr>
            <a:picLocks noChangeAspect="1"/>
          </p:cNvPicPr>
          <p:nvPr/>
        </p:nvPicPr>
        <p:blipFill>
          <a:blip r:embed="rId5"/>
          <a:stretch>
            <a:fillRect/>
          </a:stretch>
        </p:blipFill>
        <p:spPr>
          <a:xfrm>
            <a:off x="2886161" y="2957483"/>
            <a:ext cx="857489" cy="1883113"/>
          </a:xfrm>
          <a:prstGeom prst="rect">
            <a:avLst/>
          </a:prstGeom>
        </p:spPr>
      </p:pic>
      <p:pic>
        <p:nvPicPr>
          <p:cNvPr id="21" name="Picture 20">
            <a:extLst>
              <a:ext uri="{FF2B5EF4-FFF2-40B4-BE49-F238E27FC236}">
                <a16:creationId xmlns:a16="http://schemas.microsoft.com/office/drawing/2014/main" id="{87AC0128-FB7C-2309-B156-0A570FF3614A}"/>
              </a:ext>
            </a:extLst>
          </p:cNvPr>
          <p:cNvPicPr>
            <a:picLocks noChangeAspect="1"/>
          </p:cNvPicPr>
          <p:nvPr/>
        </p:nvPicPr>
        <p:blipFill>
          <a:blip r:embed="rId6"/>
          <a:stretch>
            <a:fillRect/>
          </a:stretch>
        </p:blipFill>
        <p:spPr>
          <a:xfrm>
            <a:off x="3743650" y="2938833"/>
            <a:ext cx="1508009" cy="1897719"/>
          </a:xfrm>
          <a:prstGeom prst="rect">
            <a:avLst/>
          </a:prstGeom>
        </p:spPr>
      </p:pic>
      <p:pic>
        <p:nvPicPr>
          <p:cNvPr id="23" name="Picture 22">
            <a:extLst>
              <a:ext uri="{FF2B5EF4-FFF2-40B4-BE49-F238E27FC236}">
                <a16:creationId xmlns:a16="http://schemas.microsoft.com/office/drawing/2014/main" id="{D39B0E70-952A-51F6-1960-7B702E58878B}"/>
              </a:ext>
            </a:extLst>
          </p:cNvPr>
          <p:cNvPicPr>
            <a:picLocks noChangeAspect="1"/>
          </p:cNvPicPr>
          <p:nvPr/>
        </p:nvPicPr>
        <p:blipFill>
          <a:blip r:embed="rId7"/>
          <a:stretch>
            <a:fillRect/>
          </a:stretch>
        </p:blipFill>
        <p:spPr>
          <a:xfrm>
            <a:off x="5251659" y="2946748"/>
            <a:ext cx="3286886" cy="1883112"/>
          </a:xfrm>
          <a:prstGeom prst="rect">
            <a:avLst/>
          </a:prstGeom>
        </p:spPr>
      </p:pic>
      <p:sp>
        <p:nvSpPr>
          <p:cNvPr id="3" name="Rectangle: Diagonal Corners Rounded 2">
            <a:extLst>
              <a:ext uri="{FF2B5EF4-FFF2-40B4-BE49-F238E27FC236}">
                <a16:creationId xmlns:a16="http://schemas.microsoft.com/office/drawing/2014/main" id="{048A1C70-08F9-6CF4-22AB-0F8805B4A823}"/>
              </a:ext>
            </a:extLst>
          </p:cNvPr>
          <p:cNvSpPr/>
          <p:nvPr/>
        </p:nvSpPr>
        <p:spPr>
          <a:xfrm rot="19800000">
            <a:off x="5500296" y="5386854"/>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311770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182405" y="48207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First Dataset Selection</a:t>
            </a:r>
            <a:endParaRPr lang="en-AU"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21</a:t>
            </a:fld>
            <a:endParaRPr lang="en-AU" dirty="0"/>
          </a:p>
        </p:txBody>
      </p:sp>
      <p:sp>
        <p:nvSpPr>
          <p:cNvPr id="4" name="TextBox 3">
            <a:extLst>
              <a:ext uri="{FF2B5EF4-FFF2-40B4-BE49-F238E27FC236}">
                <a16:creationId xmlns:a16="http://schemas.microsoft.com/office/drawing/2014/main" id="{4CB89C9E-2E5F-A02A-22AD-391B428FB757}"/>
              </a:ext>
            </a:extLst>
          </p:cNvPr>
          <p:cNvSpPr txBox="1"/>
          <p:nvPr/>
        </p:nvSpPr>
        <p:spPr>
          <a:xfrm>
            <a:off x="182405" y="1229507"/>
            <a:ext cx="7989684" cy="830997"/>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dirty="0">
                <a:latin typeface="Calibri" panose="020F0502020204030204" pitchFamily="34" charset="0"/>
                <a:cs typeface="Times New Roman" panose="02020603050405020304" pitchFamily="18" charset="0"/>
              </a:rPr>
              <a:t>Here are </a:t>
            </a:r>
            <a:r>
              <a:rPr lang="en-US" b="1" dirty="0">
                <a:latin typeface="Calibri" panose="020F0502020204030204" pitchFamily="34" charset="0"/>
                <a:cs typeface="Times New Roman" panose="02020603050405020304" pitchFamily="18" charset="0"/>
              </a:rPr>
              <a:t>all attribute labels obtained for Dataset 45</a:t>
            </a:r>
            <a:r>
              <a:rPr lang="en-US" dirty="0">
                <a:latin typeface="Calibri" panose="020F0502020204030204" pitchFamily="34" charset="0"/>
                <a:cs typeface="Times New Roman" panose="02020603050405020304" pitchFamily="18" charset="0"/>
              </a:rPr>
              <a:t>:</a:t>
            </a:r>
          </a:p>
        </p:txBody>
      </p:sp>
      <p:pic>
        <p:nvPicPr>
          <p:cNvPr id="3" name="Picture 2">
            <a:extLst>
              <a:ext uri="{FF2B5EF4-FFF2-40B4-BE49-F238E27FC236}">
                <a16:creationId xmlns:a16="http://schemas.microsoft.com/office/drawing/2014/main" id="{DE9FA8DF-0D37-DE86-4F25-E39FFA25CD88}"/>
              </a:ext>
            </a:extLst>
          </p:cNvPr>
          <p:cNvPicPr>
            <a:picLocks noChangeAspect="1"/>
          </p:cNvPicPr>
          <p:nvPr/>
        </p:nvPicPr>
        <p:blipFill>
          <a:blip r:embed="rId4"/>
          <a:stretch>
            <a:fillRect/>
          </a:stretch>
        </p:blipFill>
        <p:spPr>
          <a:xfrm>
            <a:off x="292360" y="2474546"/>
            <a:ext cx="8485118" cy="3901379"/>
          </a:xfrm>
          <a:prstGeom prst="rect">
            <a:avLst/>
          </a:prstGeom>
          <a:ln>
            <a:solidFill>
              <a:schemeClr val="tx1"/>
            </a:solidFill>
          </a:ln>
        </p:spPr>
      </p:pic>
    </p:spTree>
    <p:extLst>
      <p:ext uri="{BB962C8B-B14F-4D97-AF65-F5344CB8AC3E}">
        <p14:creationId xmlns:p14="http://schemas.microsoft.com/office/powerpoint/2010/main" val="3094473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422031"/>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422031"/>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182405" y="48207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u="none" strike="noStrike" cap="none" dirty="0">
                <a:solidFill>
                  <a:srgbClr val="000000"/>
                </a:solidFill>
                <a:effectLst/>
                <a:uFill>
                  <a:solidFill>
                    <a:srgbClr val="000000"/>
                  </a:solidFill>
                </a:uFill>
                <a:latin typeface="Cambria" panose="02040503050406030204" pitchFamily="18" charset="0"/>
                <a:ea typeface="Cambria" panose="02040503050406030204" pitchFamily="18" charset="0"/>
                <a:cs typeface="Cambria" panose="02040503050406030204" pitchFamily="18" charset="0"/>
              </a:rPr>
              <a:t>Second Dataset Selection</a:t>
            </a:r>
            <a:endParaRPr lang="en-AU" cap="none" dirty="0">
              <a:latin typeface="Cambria" panose="02040503050406030204" pitchFamily="18" charset="0"/>
              <a:ea typeface="Cambria" panose="02040503050406030204" pitchFamily="18" charset="0"/>
              <a:cs typeface="+mn-cs"/>
            </a:endParaRP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22</a:t>
            </a:fld>
            <a:endParaRPr lang="en-AU" dirty="0"/>
          </a:p>
        </p:txBody>
      </p:sp>
      <p:sp>
        <p:nvSpPr>
          <p:cNvPr id="4" name="TextBox 3">
            <a:extLst>
              <a:ext uri="{FF2B5EF4-FFF2-40B4-BE49-F238E27FC236}">
                <a16:creationId xmlns:a16="http://schemas.microsoft.com/office/drawing/2014/main" id="{4CB89C9E-2E5F-A02A-22AD-391B428FB757}"/>
              </a:ext>
            </a:extLst>
          </p:cNvPr>
          <p:cNvSpPr txBox="1"/>
          <p:nvPr/>
        </p:nvSpPr>
        <p:spPr>
          <a:xfrm>
            <a:off x="182405" y="1229507"/>
            <a:ext cx="7989684" cy="1569660"/>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b="1" dirty="0">
                <a:latin typeface="Calibri" panose="020F0502020204030204" pitchFamily="34" charset="0"/>
                <a:cs typeface="Times New Roman" panose="02020603050405020304" pitchFamily="18" charset="0"/>
              </a:rPr>
              <a:t>Forty datasets </a:t>
            </a:r>
            <a:r>
              <a:rPr lang="en-US" dirty="0">
                <a:latin typeface="Calibri" panose="020F0502020204030204" pitchFamily="34" charset="0"/>
                <a:cs typeface="Times New Roman" panose="02020603050405020304" pitchFamily="18" charset="0"/>
              </a:rPr>
              <a:t>from six different areas were chosen </a:t>
            </a:r>
            <a:r>
              <a:rPr lang="en-AU" dirty="0">
                <a:latin typeface="Calibri" panose="020F0502020204030204" pitchFamily="34" charset="0"/>
                <a:cs typeface="Times New Roman" panose="02020603050405020304" pitchFamily="18" charset="0"/>
              </a:rPr>
              <a:t>based on their </a:t>
            </a:r>
            <a:r>
              <a:rPr lang="en-AU" b="1" dirty="0">
                <a:latin typeface="Calibri" panose="020F0502020204030204" pitchFamily="34" charset="0"/>
                <a:cs typeface="Times New Roman" panose="02020603050405020304" pitchFamily="18" charset="0"/>
              </a:rPr>
              <a:t>number of web hits</a:t>
            </a: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3" name="Rectangle: Diagonal Corners Rounded 2">
            <a:extLst>
              <a:ext uri="{FF2B5EF4-FFF2-40B4-BE49-F238E27FC236}">
                <a16:creationId xmlns:a16="http://schemas.microsoft.com/office/drawing/2014/main" id="{7658BECD-991D-2418-BA34-C6F4D9C437F7}"/>
              </a:ext>
            </a:extLst>
          </p:cNvPr>
          <p:cNvSpPr/>
          <p:nvPr/>
        </p:nvSpPr>
        <p:spPr>
          <a:xfrm rot="19800000">
            <a:off x="5506209" y="2587687"/>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7767124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Back to 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23</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pic>
        <p:nvPicPr>
          <p:cNvPr id="5" name="Picture 4">
            <a:extLst>
              <a:ext uri="{FF2B5EF4-FFF2-40B4-BE49-F238E27FC236}">
                <a16:creationId xmlns:a16="http://schemas.microsoft.com/office/drawing/2014/main" id="{C7030ED9-13A0-5A1E-278D-44F8039348FE}"/>
              </a:ext>
            </a:extLst>
          </p:cNvPr>
          <p:cNvPicPr>
            <a:picLocks noChangeAspect="1"/>
          </p:cNvPicPr>
          <p:nvPr/>
        </p:nvPicPr>
        <p:blipFill>
          <a:blip r:embed="rId5"/>
          <a:stretch>
            <a:fillRect/>
          </a:stretch>
        </p:blipFill>
        <p:spPr>
          <a:xfrm>
            <a:off x="4375515" y="4505204"/>
            <a:ext cx="3966171" cy="2634464"/>
          </a:xfrm>
          <a:prstGeom prst="rect">
            <a:avLst/>
          </a:prstGeom>
        </p:spPr>
      </p:pic>
    </p:spTree>
    <p:extLst>
      <p:ext uri="{BB962C8B-B14F-4D97-AF65-F5344CB8AC3E}">
        <p14:creationId xmlns:p14="http://schemas.microsoft.com/office/powerpoint/2010/main" val="714613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24</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82405" y="1229507"/>
            <a:ext cx="8472708" cy="1938992"/>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The algorithm and explanations are in the Appendices.</a:t>
            </a:r>
          </a:p>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Here is the </a:t>
            </a:r>
            <a:r>
              <a:rPr lang="en-AU" b="1" dirty="0">
                <a:latin typeface="Calibri" panose="020F0502020204030204" pitchFamily="34" charset="0"/>
                <a:cs typeface="Times New Roman" panose="02020603050405020304" pitchFamily="18" charset="0"/>
              </a:rPr>
              <a:t>separation into ID, Column, and Description(s):</a:t>
            </a:r>
            <a:endParaRPr lang="en-US" b="1"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19" name="TextBox 18">
            <a:extLst>
              <a:ext uri="{FF2B5EF4-FFF2-40B4-BE49-F238E27FC236}">
                <a16:creationId xmlns:a16="http://schemas.microsoft.com/office/drawing/2014/main" id="{D83BCB8A-5400-2DEA-ABCA-D8FAAF1E1B2D}"/>
              </a:ext>
            </a:extLst>
          </p:cNvPr>
          <p:cNvSpPr txBox="1"/>
          <p:nvPr/>
        </p:nvSpPr>
        <p:spPr>
          <a:xfrm>
            <a:off x="25200" y="2967203"/>
            <a:ext cx="9143999" cy="830997"/>
          </a:xfrm>
          <a:prstGeom prst="rect">
            <a:avLst/>
          </a:prstGeom>
          <a:noFill/>
        </p:spPr>
        <p:txBody>
          <a:bodyPr wrap="square">
            <a:spAutoFit/>
          </a:bodyPr>
          <a:lstStyle/>
          <a:p>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effectLst/>
                <a:latin typeface="Calibri" panose="020F0502020204030204" pitchFamily="34" charset="0"/>
                <a:ea typeface="Calibri" panose="020F0502020204030204" pitchFamily="34" charset="0"/>
                <a:cs typeface="Times New Roman" panose="02020603050405020304" pitchFamily="18" charset="0"/>
              </a:rPr>
              <a:t>The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description(s) </a:t>
            </a:r>
            <a:r>
              <a:rPr lang="en-US" sz="2400" dirty="0">
                <a:effectLst/>
                <a:latin typeface="Calibri" panose="020F0502020204030204" pitchFamily="34" charset="0"/>
                <a:ea typeface="Calibri" panose="020F0502020204030204" pitchFamily="34" charset="0"/>
                <a:cs typeface="Times New Roman" panose="02020603050405020304" pitchFamily="18" charset="0"/>
              </a:rPr>
              <a:t>contains what comes after the </a:t>
            </a:r>
            <a:r>
              <a:rPr lang="en-US" sz="2400" b="1" dirty="0">
                <a:effectLst/>
                <a:latin typeface="Calibri" panose="020F0502020204030204" pitchFamily="34" charset="0"/>
                <a:ea typeface="Calibri" panose="020F0502020204030204" pitchFamily="34" charset="0"/>
                <a:cs typeface="Times New Roman" panose="02020603050405020304" pitchFamily="18" charset="0"/>
              </a:rPr>
              <a:t>symbols '(' or ':' or '/'.</a:t>
            </a:r>
            <a:endParaRPr lang="en-GB" b="1" dirty="0"/>
          </a:p>
        </p:txBody>
      </p:sp>
      <p:pic>
        <p:nvPicPr>
          <p:cNvPr id="15" name="Picture 14">
            <a:extLst>
              <a:ext uri="{FF2B5EF4-FFF2-40B4-BE49-F238E27FC236}">
                <a16:creationId xmlns:a16="http://schemas.microsoft.com/office/drawing/2014/main" id="{6D8045CA-7E4E-A50F-6E57-B3E3F3C43914}"/>
              </a:ext>
            </a:extLst>
          </p:cNvPr>
          <p:cNvPicPr>
            <a:picLocks noChangeAspect="1"/>
          </p:cNvPicPr>
          <p:nvPr/>
        </p:nvPicPr>
        <p:blipFill>
          <a:blip r:embed="rId4"/>
          <a:stretch>
            <a:fillRect/>
          </a:stretch>
        </p:blipFill>
        <p:spPr>
          <a:xfrm>
            <a:off x="-25200" y="3965186"/>
            <a:ext cx="9144000" cy="1439656"/>
          </a:xfrm>
          <a:prstGeom prst="rect">
            <a:avLst/>
          </a:prstGeom>
        </p:spPr>
      </p:pic>
      <p:sp>
        <p:nvSpPr>
          <p:cNvPr id="20" name="Rectangle: Diagonal Corners Rounded 19">
            <a:extLst>
              <a:ext uri="{FF2B5EF4-FFF2-40B4-BE49-F238E27FC236}">
                <a16:creationId xmlns:a16="http://schemas.microsoft.com/office/drawing/2014/main" id="{0DD4D01B-BA8E-B8FB-B913-F153F4127950}"/>
              </a:ext>
            </a:extLst>
          </p:cNvPr>
          <p:cNvSpPr/>
          <p:nvPr/>
        </p:nvSpPr>
        <p:spPr>
          <a:xfrm rot="19800000">
            <a:off x="5983322" y="5284082"/>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16676950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25</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82404" y="1229507"/>
            <a:ext cx="8798633" cy="2308324"/>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Here, the column is cleaned (lowercase and deletion of </a:t>
            </a:r>
            <a:r>
              <a:rPr lang="en-US" dirty="0">
                <a:latin typeface="Calibri" panose="020F0502020204030204" pitchFamily="34" charset="0"/>
                <a:cs typeface="Times New Roman" panose="02020603050405020304" pitchFamily="18" charset="0"/>
              </a:rPr>
              <a:t>‘-’ and ‘_’) and </a:t>
            </a:r>
            <a:r>
              <a:rPr lang="en-AU" dirty="0">
                <a:latin typeface="Calibri" panose="020F0502020204030204" pitchFamily="34" charset="0"/>
                <a:cs typeface="Times New Roman" panose="02020603050405020304" pitchFamily="18" charset="0"/>
              </a:rPr>
              <a:t>then </a:t>
            </a:r>
            <a:r>
              <a:rPr lang="en-AU" dirty="0">
                <a:highlight>
                  <a:srgbClr val="FFFF00"/>
                </a:highlight>
                <a:latin typeface="Calibri" panose="020F0502020204030204" pitchFamily="34" charset="0"/>
                <a:cs typeface="Times New Roman" panose="02020603050405020304" pitchFamily="18" charset="0"/>
              </a:rPr>
              <a:t>searched for in the formats’ dictionary</a:t>
            </a:r>
          </a:p>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highlight>
                  <a:srgbClr val="FFFF00"/>
                </a:highlight>
                <a:latin typeface="Calibri" panose="020F0502020204030204" pitchFamily="34" charset="0"/>
                <a:cs typeface="Times New Roman" panose="02020603050405020304" pitchFamily="18" charset="0"/>
              </a:rPr>
              <a:t>If the word is found there, the format associated is inserted into the ColumnFormat. </a:t>
            </a:r>
            <a:endParaRPr lang="en-US" dirty="0">
              <a:highlight>
                <a:srgbClr val="FFFF00"/>
              </a:highlight>
              <a:latin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FAA1F1D1-D09F-930A-20BD-A08DD906FA5D}"/>
              </a:ext>
            </a:extLst>
          </p:cNvPr>
          <p:cNvPicPr>
            <a:picLocks noChangeAspect="1"/>
          </p:cNvPicPr>
          <p:nvPr/>
        </p:nvPicPr>
        <p:blipFill>
          <a:blip r:embed="rId4"/>
          <a:stretch>
            <a:fillRect/>
          </a:stretch>
        </p:blipFill>
        <p:spPr>
          <a:xfrm>
            <a:off x="0" y="3493344"/>
            <a:ext cx="9144000" cy="1709412"/>
          </a:xfrm>
          <a:prstGeom prst="rect">
            <a:avLst/>
          </a:prstGeom>
        </p:spPr>
      </p:pic>
      <p:sp>
        <p:nvSpPr>
          <p:cNvPr id="14" name="Rectangle: Diagonal Corners Rounded 13">
            <a:extLst>
              <a:ext uri="{FF2B5EF4-FFF2-40B4-BE49-F238E27FC236}">
                <a16:creationId xmlns:a16="http://schemas.microsoft.com/office/drawing/2014/main" id="{9F6BD32D-2B53-15AE-1698-96C33D02C70C}"/>
              </a:ext>
            </a:extLst>
          </p:cNvPr>
          <p:cNvSpPr/>
          <p:nvPr/>
        </p:nvSpPr>
        <p:spPr>
          <a:xfrm rot="19800000">
            <a:off x="5633430" y="5447236"/>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12101752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26</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02891" y="1718456"/>
            <a:ext cx="8798633" cy="1200329"/>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r>
              <a:rPr lang="en-AU" b="1" dirty="0">
                <a:latin typeface="Calibri" panose="020F0502020204030204" pitchFamily="34" charset="0"/>
                <a:cs typeface="Times New Roman" panose="02020603050405020304" pitchFamily="18" charset="0"/>
              </a:rPr>
              <a:t>If there are Descriptions, they also are searched</a:t>
            </a:r>
            <a:r>
              <a:rPr lang="en-AU" dirty="0">
                <a:latin typeface="Calibri" panose="020F0502020204030204" pitchFamily="34" charset="0"/>
                <a:cs typeface="Times New Roman" panose="02020603050405020304" pitchFamily="18" charset="0"/>
              </a:rPr>
              <a:t> for their format</a:t>
            </a: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pic>
        <p:nvPicPr>
          <p:cNvPr id="5" name="Picture 4">
            <a:extLst>
              <a:ext uri="{FF2B5EF4-FFF2-40B4-BE49-F238E27FC236}">
                <a16:creationId xmlns:a16="http://schemas.microsoft.com/office/drawing/2014/main" id="{6A38C6A0-9313-9C59-ED45-0F47573EEA05}"/>
              </a:ext>
            </a:extLst>
          </p:cNvPr>
          <p:cNvPicPr>
            <a:picLocks noChangeAspect="1"/>
          </p:cNvPicPr>
          <p:nvPr/>
        </p:nvPicPr>
        <p:blipFill>
          <a:blip r:embed="rId4"/>
          <a:stretch>
            <a:fillRect/>
          </a:stretch>
        </p:blipFill>
        <p:spPr>
          <a:xfrm>
            <a:off x="0" y="2895901"/>
            <a:ext cx="9144000" cy="1066198"/>
          </a:xfrm>
          <a:prstGeom prst="rect">
            <a:avLst/>
          </a:prstGeom>
        </p:spPr>
      </p:pic>
      <p:sp>
        <p:nvSpPr>
          <p:cNvPr id="3" name="Rectangle: Diagonal Corners Rounded 2">
            <a:extLst>
              <a:ext uri="{FF2B5EF4-FFF2-40B4-BE49-F238E27FC236}">
                <a16:creationId xmlns:a16="http://schemas.microsoft.com/office/drawing/2014/main" id="{D33F0C09-CBC5-53DA-F898-2AD2BA6B6A4F}"/>
              </a:ext>
            </a:extLst>
          </p:cNvPr>
          <p:cNvSpPr/>
          <p:nvPr/>
        </p:nvSpPr>
        <p:spPr>
          <a:xfrm rot="19800000">
            <a:off x="6354137" y="4651011"/>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2917756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27</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72683" y="1910276"/>
            <a:ext cx="8798633" cy="1569660"/>
          </a:xfrm>
          <a:prstGeom prst="rect">
            <a:avLst/>
          </a:prstGeom>
          <a:noFill/>
        </p:spPr>
        <p:txBody>
          <a:bodyPr wrap="square">
            <a:spAutoFit/>
          </a:bodyPr>
          <a:lstStyle/>
          <a:p>
            <a:endParaRPr lang="en-AU" dirty="0">
              <a:latin typeface="Calibri" panose="020F0502020204030204" pitchFamily="34" charset="0"/>
              <a:cs typeface="Times New Roman" panose="02020603050405020304" pitchFamily="18" charset="0"/>
            </a:endParaRPr>
          </a:p>
          <a:p>
            <a:r>
              <a:rPr lang="en-AU" b="1" dirty="0">
                <a:latin typeface="Calibri" panose="020F0502020204030204" pitchFamily="34" charset="0"/>
                <a:cs typeface="Times New Roman" panose="02020603050405020304" pitchFamily="18" charset="0"/>
              </a:rPr>
              <a:t>'Final Format' </a:t>
            </a:r>
            <a:r>
              <a:rPr lang="en-AU" dirty="0">
                <a:latin typeface="Calibri" panose="020F0502020204030204" pitchFamily="34" charset="0"/>
                <a:cs typeface="Times New Roman" panose="02020603050405020304" pitchFamily="18" charset="0"/>
              </a:rPr>
              <a:t>receives the final </a:t>
            </a:r>
            <a:r>
              <a:rPr lang="en-AU" b="1" dirty="0">
                <a:latin typeface="Calibri" panose="020F0502020204030204" pitchFamily="34" charset="0"/>
                <a:cs typeface="Times New Roman" panose="02020603050405020304" pitchFamily="18" charset="0"/>
              </a:rPr>
              <a:t>data type detection </a:t>
            </a:r>
            <a:r>
              <a:rPr lang="en-AU" dirty="0">
                <a:latin typeface="Calibri" panose="020F0502020204030204" pitchFamily="34" charset="0"/>
                <a:cs typeface="Times New Roman" panose="02020603050405020304" pitchFamily="18" charset="0"/>
              </a:rPr>
              <a:t>either from the '</a:t>
            </a:r>
            <a:r>
              <a:rPr lang="en-AU" b="1" dirty="0">
                <a:latin typeface="Calibri" panose="020F0502020204030204" pitchFamily="34" charset="0"/>
                <a:cs typeface="Times New Roman" panose="02020603050405020304" pitchFamily="18" charset="0"/>
              </a:rPr>
              <a:t>Column Format</a:t>
            </a:r>
            <a:r>
              <a:rPr lang="en-AU" dirty="0">
                <a:latin typeface="Calibri" panose="020F0502020204030204" pitchFamily="34" charset="0"/>
                <a:cs typeface="Times New Roman" panose="02020603050405020304" pitchFamily="18" charset="0"/>
              </a:rPr>
              <a:t>'</a:t>
            </a:r>
            <a:r>
              <a:rPr lang="en-AU" b="1" dirty="0">
                <a:latin typeface="Calibri" panose="020F0502020204030204" pitchFamily="34" charset="0"/>
                <a:cs typeface="Times New Roman" panose="02020603050405020304" pitchFamily="18" charset="0"/>
              </a:rPr>
              <a:t> </a:t>
            </a:r>
            <a:r>
              <a:rPr lang="en-AU" dirty="0">
                <a:latin typeface="Calibri" panose="020F0502020204030204" pitchFamily="34" charset="0"/>
                <a:cs typeface="Times New Roman" panose="02020603050405020304" pitchFamily="18" charset="0"/>
              </a:rPr>
              <a:t>or from the '</a:t>
            </a:r>
            <a:r>
              <a:rPr lang="en-AU" b="1" dirty="0">
                <a:latin typeface="Calibri" panose="020F0502020204030204" pitchFamily="34" charset="0"/>
                <a:cs typeface="Times New Roman" panose="02020603050405020304" pitchFamily="18" charset="0"/>
              </a:rPr>
              <a:t>Description Format</a:t>
            </a:r>
            <a:r>
              <a:rPr lang="en-AU" dirty="0">
                <a:latin typeface="Calibri" panose="020F0502020204030204" pitchFamily="34" charset="0"/>
                <a:cs typeface="Times New Roman" panose="02020603050405020304" pitchFamily="18" charset="0"/>
              </a:rPr>
              <a:t>':</a:t>
            </a:r>
            <a:endParaRPr lang="en-US"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B8F10398-FACC-30FA-F7BA-FC69680A09F9}"/>
              </a:ext>
            </a:extLst>
          </p:cNvPr>
          <p:cNvPicPr>
            <a:picLocks noChangeAspect="1"/>
          </p:cNvPicPr>
          <p:nvPr/>
        </p:nvPicPr>
        <p:blipFill>
          <a:blip r:embed="rId4"/>
          <a:stretch>
            <a:fillRect/>
          </a:stretch>
        </p:blipFill>
        <p:spPr>
          <a:xfrm>
            <a:off x="0" y="3079995"/>
            <a:ext cx="9215163" cy="1988535"/>
          </a:xfrm>
          <a:prstGeom prst="rect">
            <a:avLst/>
          </a:prstGeom>
        </p:spPr>
      </p:pic>
      <p:sp>
        <p:nvSpPr>
          <p:cNvPr id="3" name="Rectangle: Diagonal Corners Rounded 2">
            <a:extLst>
              <a:ext uri="{FF2B5EF4-FFF2-40B4-BE49-F238E27FC236}">
                <a16:creationId xmlns:a16="http://schemas.microsoft.com/office/drawing/2014/main" id="{18B21AB9-5C33-02F5-97E2-FF29E539D78A}"/>
              </a:ext>
            </a:extLst>
          </p:cNvPr>
          <p:cNvSpPr/>
          <p:nvPr/>
        </p:nvSpPr>
        <p:spPr>
          <a:xfrm rot="19800000">
            <a:off x="3913087" y="5447236"/>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31173672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28</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72682" y="1276321"/>
            <a:ext cx="8798633" cy="1569660"/>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b="1" dirty="0">
                <a:latin typeface="Calibri" panose="020F0502020204030204" pitchFamily="34" charset="0"/>
                <a:cs typeface="Times New Roman" panose="02020603050405020304" pitchFamily="18" charset="0"/>
              </a:rPr>
              <a:t>'Final Format' </a:t>
            </a:r>
            <a:r>
              <a:rPr lang="en-AU" dirty="0">
                <a:latin typeface="Calibri" panose="020F0502020204030204" pitchFamily="34" charset="0"/>
                <a:cs typeface="Times New Roman" panose="02020603050405020304" pitchFamily="18" charset="0"/>
              </a:rPr>
              <a:t>receives the final </a:t>
            </a:r>
            <a:r>
              <a:rPr lang="en-AU" b="1" dirty="0">
                <a:latin typeface="Calibri" panose="020F0502020204030204" pitchFamily="34" charset="0"/>
                <a:cs typeface="Times New Roman" panose="02020603050405020304" pitchFamily="18" charset="0"/>
              </a:rPr>
              <a:t>data type detection </a:t>
            </a:r>
            <a:r>
              <a:rPr lang="en-AU" dirty="0">
                <a:latin typeface="Calibri" panose="020F0502020204030204" pitchFamily="34" charset="0"/>
                <a:cs typeface="Times New Roman" panose="02020603050405020304" pitchFamily="18" charset="0"/>
              </a:rPr>
              <a:t>either from the '</a:t>
            </a:r>
            <a:r>
              <a:rPr lang="en-AU" b="1" dirty="0">
                <a:latin typeface="Calibri" panose="020F0502020204030204" pitchFamily="34" charset="0"/>
                <a:cs typeface="Times New Roman" panose="02020603050405020304" pitchFamily="18" charset="0"/>
              </a:rPr>
              <a:t>Column Format</a:t>
            </a:r>
            <a:r>
              <a:rPr lang="en-AU" dirty="0">
                <a:latin typeface="Calibri" panose="020F0502020204030204" pitchFamily="34" charset="0"/>
                <a:cs typeface="Times New Roman" panose="02020603050405020304" pitchFamily="18" charset="0"/>
              </a:rPr>
              <a:t>'</a:t>
            </a:r>
            <a:r>
              <a:rPr lang="en-AU" b="1" dirty="0">
                <a:latin typeface="Calibri" panose="020F0502020204030204" pitchFamily="34" charset="0"/>
                <a:cs typeface="Times New Roman" panose="02020603050405020304" pitchFamily="18" charset="0"/>
              </a:rPr>
              <a:t> </a:t>
            </a:r>
            <a:r>
              <a:rPr lang="en-AU" dirty="0">
                <a:latin typeface="Calibri" panose="020F0502020204030204" pitchFamily="34" charset="0"/>
                <a:cs typeface="Times New Roman" panose="02020603050405020304" pitchFamily="18" charset="0"/>
              </a:rPr>
              <a:t>or from the '</a:t>
            </a:r>
            <a:r>
              <a:rPr lang="en-AU" b="1" dirty="0">
                <a:latin typeface="Calibri" panose="020F0502020204030204" pitchFamily="34" charset="0"/>
                <a:cs typeface="Times New Roman" panose="02020603050405020304" pitchFamily="18" charset="0"/>
              </a:rPr>
              <a:t>Description Format</a:t>
            </a:r>
            <a:r>
              <a:rPr lang="en-AU" dirty="0">
                <a:latin typeface="Calibri" panose="020F0502020204030204" pitchFamily="34" charset="0"/>
                <a:cs typeface="Times New Roman" panose="02020603050405020304" pitchFamily="18" charset="0"/>
              </a:rPr>
              <a:t>':</a:t>
            </a: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4284A6DB-BFD5-0408-9EEC-9755497F6AA2}"/>
              </a:ext>
            </a:extLst>
          </p:cNvPr>
          <p:cNvPicPr>
            <a:picLocks noChangeAspect="1"/>
          </p:cNvPicPr>
          <p:nvPr/>
        </p:nvPicPr>
        <p:blipFill>
          <a:blip r:embed="rId4"/>
          <a:stretch>
            <a:fillRect/>
          </a:stretch>
        </p:blipFill>
        <p:spPr>
          <a:xfrm>
            <a:off x="-2" y="3855120"/>
            <a:ext cx="9144000" cy="294968"/>
          </a:xfrm>
          <a:prstGeom prst="rect">
            <a:avLst/>
          </a:prstGeom>
        </p:spPr>
      </p:pic>
      <p:pic>
        <p:nvPicPr>
          <p:cNvPr id="12" name="Picture 11">
            <a:extLst>
              <a:ext uri="{FF2B5EF4-FFF2-40B4-BE49-F238E27FC236}">
                <a16:creationId xmlns:a16="http://schemas.microsoft.com/office/drawing/2014/main" id="{2A6F99C7-155C-5A8B-740A-ABF2EDBB597C}"/>
              </a:ext>
            </a:extLst>
          </p:cNvPr>
          <p:cNvPicPr>
            <a:picLocks noChangeAspect="1"/>
          </p:cNvPicPr>
          <p:nvPr/>
        </p:nvPicPr>
        <p:blipFill>
          <a:blip r:embed="rId5"/>
          <a:stretch>
            <a:fillRect/>
          </a:stretch>
        </p:blipFill>
        <p:spPr>
          <a:xfrm>
            <a:off x="-2" y="4197619"/>
            <a:ext cx="9144000" cy="266115"/>
          </a:xfrm>
          <a:prstGeom prst="rect">
            <a:avLst/>
          </a:prstGeom>
        </p:spPr>
      </p:pic>
      <p:sp>
        <p:nvSpPr>
          <p:cNvPr id="14" name="Arrow: Curved Up 13">
            <a:extLst>
              <a:ext uri="{FF2B5EF4-FFF2-40B4-BE49-F238E27FC236}">
                <a16:creationId xmlns:a16="http://schemas.microsoft.com/office/drawing/2014/main" id="{8838F260-131D-1C63-CCC9-560C5C96C7FE}"/>
              </a:ext>
            </a:extLst>
          </p:cNvPr>
          <p:cNvSpPr/>
          <p:nvPr/>
        </p:nvSpPr>
        <p:spPr>
          <a:xfrm>
            <a:off x="1727672" y="4511265"/>
            <a:ext cx="1712646" cy="868272"/>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5" name="Arrow: Curved Up 14">
            <a:extLst>
              <a:ext uri="{FF2B5EF4-FFF2-40B4-BE49-F238E27FC236}">
                <a16:creationId xmlns:a16="http://schemas.microsoft.com/office/drawing/2014/main" id="{4D27A0A7-E4EC-0CB4-2930-B0FD9B7E1A51}"/>
              </a:ext>
            </a:extLst>
          </p:cNvPr>
          <p:cNvSpPr/>
          <p:nvPr/>
        </p:nvSpPr>
        <p:spPr>
          <a:xfrm>
            <a:off x="4306400" y="4473057"/>
            <a:ext cx="1712646" cy="868272"/>
          </a:xfrm>
          <a:prstGeom prst="curvedUpArrow">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18" name="Arrow: Curved Up 17">
            <a:extLst>
              <a:ext uri="{FF2B5EF4-FFF2-40B4-BE49-F238E27FC236}">
                <a16:creationId xmlns:a16="http://schemas.microsoft.com/office/drawing/2014/main" id="{7B269C1D-CF20-68D9-3AEA-6A7D3B2E1A3D}"/>
              </a:ext>
            </a:extLst>
          </p:cNvPr>
          <p:cNvSpPr/>
          <p:nvPr/>
        </p:nvSpPr>
        <p:spPr>
          <a:xfrm rot="172153" flipV="1">
            <a:off x="5736935" y="2744073"/>
            <a:ext cx="1938210" cy="1015374"/>
          </a:xfrm>
          <a:prstGeom prst="curvedUp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0" name="Arrow: Curved Up 19">
            <a:extLst>
              <a:ext uri="{FF2B5EF4-FFF2-40B4-BE49-F238E27FC236}">
                <a16:creationId xmlns:a16="http://schemas.microsoft.com/office/drawing/2014/main" id="{111429B1-7EEB-0965-9BE5-4C780A124443}"/>
              </a:ext>
            </a:extLst>
          </p:cNvPr>
          <p:cNvSpPr/>
          <p:nvPr/>
        </p:nvSpPr>
        <p:spPr>
          <a:xfrm rot="172153" flipV="1">
            <a:off x="4461668" y="2463590"/>
            <a:ext cx="4237549" cy="1443276"/>
          </a:xfrm>
          <a:prstGeom prst="curvedUpArrow">
            <a:avLst>
              <a:gd name="adj1" fmla="val 25000"/>
              <a:gd name="adj2" fmla="val 50000"/>
              <a:gd name="adj3" fmla="val 33663"/>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a:extLst>
              <a:ext uri="{FF2B5EF4-FFF2-40B4-BE49-F238E27FC236}">
                <a16:creationId xmlns:a16="http://schemas.microsoft.com/office/drawing/2014/main" id="{168B3BF5-A3CC-1652-9C41-9B9828C781E9}"/>
              </a:ext>
            </a:extLst>
          </p:cNvPr>
          <p:cNvSpPr txBox="1"/>
          <p:nvPr/>
        </p:nvSpPr>
        <p:spPr>
          <a:xfrm>
            <a:off x="5273945" y="5094135"/>
            <a:ext cx="3697370" cy="1200329"/>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r>
              <a:rPr lang="en-AU" b="1" dirty="0">
                <a:latin typeface="Calibri" panose="020F0502020204030204" pitchFamily="34" charset="0"/>
                <a:cs typeface="Times New Roman" panose="02020603050405020304" pitchFamily="18" charset="0"/>
              </a:rPr>
              <a:t>Heuristics Rule is adopted</a:t>
            </a: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23" name="Rectangle: Diagonal Corners Rounded 22">
            <a:extLst>
              <a:ext uri="{FF2B5EF4-FFF2-40B4-BE49-F238E27FC236}">
                <a16:creationId xmlns:a16="http://schemas.microsoft.com/office/drawing/2014/main" id="{DABE28FC-7463-DD93-851C-6B216AAB4538}"/>
              </a:ext>
            </a:extLst>
          </p:cNvPr>
          <p:cNvSpPr/>
          <p:nvPr/>
        </p:nvSpPr>
        <p:spPr>
          <a:xfrm rot="19800000">
            <a:off x="2052232" y="5386853"/>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3457723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Semantic Type Detection </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29</a:t>
            </a:fld>
            <a:endParaRPr lang="en-AU" dirty="0"/>
          </a:p>
        </p:txBody>
      </p:sp>
      <p:pic>
        <p:nvPicPr>
          <p:cNvPr id="8" name="Picture 7">
            <a:extLst>
              <a:ext uri="{FF2B5EF4-FFF2-40B4-BE49-F238E27FC236}">
                <a16:creationId xmlns:a16="http://schemas.microsoft.com/office/drawing/2014/main" id="{2CC01674-47BF-4319-709C-F7A1C932B1F9}"/>
              </a:ext>
            </a:extLst>
          </p:cNvPr>
          <p:cNvPicPr>
            <a:picLocks noChangeAspect="1"/>
          </p:cNvPicPr>
          <p:nvPr/>
        </p:nvPicPr>
        <p:blipFill>
          <a:blip r:embed="rId4"/>
          <a:stretch>
            <a:fillRect/>
          </a:stretch>
        </p:blipFill>
        <p:spPr>
          <a:xfrm>
            <a:off x="4707677" y="2566731"/>
            <a:ext cx="4360122" cy="326630"/>
          </a:xfrm>
          <a:prstGeom prst="rect">
            <a:avLst/>
          </a:prstGeom>
        </p:spPr>
      </p:pic>
      <p:pic>
        <p:nvPicPr>
          <p:cNvPr id="14" name="Picture 13">
            <a:extLst>
              <a:ext uri="{FF2B5EF4-FFF2-40B4-BE49-F238E27FC236}">
                <a16:creationId xmlns:a16="http://schemas.microsoft.com/office/drawing/2014/main" id="{C29AC358-2FB3-5AB6-3C0C-974CCF44CB86}"/>
              </a:ext>
            </a:extLst>
          </p:cNvPr>
          <p:cNvPicPr>
            <a:picLocks noChangeAspect="1"/>
          </p:cNvPicPr>
          <p:nvPr/>
        </p:nvPicPr>
        <p:blipFill>
          <a:blip r:embed="rId5"/>
          <a:stretch>
            <a:fillRect/>
          </a:stretch>
        </p:blipFill>
        <p:spPr>
          <a:xfrm>
            <a:off x="4718520" y="2893361"/>
            <a:ext cx="4469016" cy="3814074"/>
          </a:xfrm>
          <a:prstGeom prst="rect">
            <a:avLst/>
          </a:prstGeom>
        </p:spPr>
      </p:pic>
      <p:sp>
        <p:nvSpPr>
          <p:cNvPr id="16" name="TextBox 15">
            <a:extLst>
              <a:ext uri="{FF2B5EF4-FFF2-40B4-BE49-F238E27FC236}">
                <a16:creationId xmlns:a16="http://schemas.microsoft.com/office/drawing/2014/main" id="{A07DBB22-90E4-93B3-353A-8446913951DA}"/>
              </a:ext>
            </a:extLst>
          </p:cNvPr>
          <p:cNvSpPr txBox="1"/>
          <p:nvPr/>
        </p:nvSpPr>
        <p:spPr>
          <a:xfrm>
            <a:off x="182405" y="1229507"/>
            <a:ext cx="8472708" cy="1569660"/>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Here is the final Frequency Distribution of the 922 attributes/columns:</a:t>
            </a: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1593A4B6-E0BF-7E84-A41E-067580960096}"/>
              </a:ext>
            </a:extLst>
          </p:cNvPr>
          <p:cNvPicPr>
            <a:picLocks noChangeAspect="1"/>
          </p:cNvPicPr>
          <p:nvPr/>
        </p:nvPicPr>
        <p:blipFill>
          <a:blip r:embed="rId6"/>
          <a:stretch>
            <a:fillRect/>
          </a:stretch>
        </p:blipFill>
        <p:spPr>
          <a:xfrm>
            <a:off x="182405" y="2574742"/>
            <a:ext cx="4536115" cy="4164896"/>
          </a:xfrm>
          <a:prstGeom prst="rect">
            <a:avLst/>
          </a:prstGeom>
        </p:spPr>
      </p:pic>
    </p:spTree>
    <p:extLst>
      <p:ext uri="{BB962C8B-B14F-4D97-AF65-F5344CB8AC3E}">
        <p14:creationId xmlns:p14="http://schemas.microsoft.com/office/powerpoint/2010/main" val="647560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3</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0" y="486715"/>
            <a:ext cx="8143926" cy="1200329"/>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The Potential of </a:t>
            </a:r>
            <a:r>
              <a:rPr lang="en-AU" sz="3600" b="1" dirty="0">
                <a:latin typeface="Cambria" panose="02040503050406030204" pitchFamily="18" charset="0"/>
                <a:ea typeface="Cambria" panose="02040503050406030204" pitchFamily="18" charset="0"/>
              </a:rPr>
              <a:t>Attribute Labels </a:t>
            </a:r>
            <a:r>
              <a:rPr lang="en-AU" sz="3600" dirty="0">
                <a:latin typeface="Cambria" panose="02040503050406030204" pitchFamily="18" charset="0"/>
                <a:ea typeface="Cambria" panose="02040503050406030204" pitchFamily="18" charset="0"/>
              </a:rPr>
              <a:t>for Improving Data Quality</a:t>
            </a:r>
            <a:endParaRPr lang="en-GB" sz="3600" dirty="0">
              <a:latin typeface="Cambria" panose="02040503050406030204" pitchFamily="18" charset="0"/>
              <a:ea typeface="Cambria" panose="02040503050406030204" pitchFamily="18" charset="0"/>
            </a:endParaRPr>
          </a:p>
        </p:txBody>
      </p:sp>
      <p:sp>
        <p:nvSpPr>
          <p:cNvPr id="7" name="TextBox 6">
            <a:extLst>
              <a:ext uri="{FF2B5EF4-FFF2-40B4-BE49-F238E27FC236}">
                <a16:creationId xmlns:a16="http://schemas.microsoft.com/office/drawing/2014/main" id="{BF84CF6A-03EE-53E8-8485-A8F60D1C5536}"/>
              </a:ext>
            </a:extLst>
          </p:cNvPr>
          <p:cNvSpPr txBox="1"/>
          <p:nvPr/>
        </p:nvSpPr>
        <p:spPr>
          <a:xfrm>
            <a:off x="135467" y="1996069"/>
            <a:ext cx="9008533" cy="2046714"/>
          </a:xfrm>
          <a:prstGeom prst="rect">
            <a:avLst/>
          </a:prstGeom>
          <a:noFill/>
        </p:spPr>
        <p:txBody>
          <a:bodyPr wrap="square" rtlCol="0">
            <a:spAutoFit/>
          </a:bodyPr>
          <a:lstStyle/>
          <a:p>
            <a:pPr>
              <a:spcBef>
                <a:spcPts val="600"/>
              </a:spcBef>
            </a:pPr>
            <a:r>
              <a:rPr lang="en-AU" sz="2800" b="1" dirty="0">
                <a:solidFill>
                  <a:srgbClr val="000000"/>
                </a:solidFill>
                <a:latin typeface="Cambria" panose="02040503050406030204" pitchFamily="18" charset="0"/>
                <a:ea typeface="Cambria" panose="02040503050406030204" pitchFamily="18" charset="0"/>
              </a:rPr>
              <a:t>Attributes in datasets</a:t>
            </a:r>
            <a:r>
              <a:rPr lang="en-AU" sz="2800" dirty="0">
                <a:solidFill>
                  <a:srgbClr val="000000"/>
                </a:solidFill>
                <a:latin typeface="Cambria" panose="02040503050406030204" pitchFamily="18" charset="0"/>
                <a:ea typeface="Cambria" panose="02040503050406030204" pitchFamily="18" charset="0"/>
              </a:rPr>
              <a:t>, like </a:t>
            </a:r>
          </a:p>
          <a:p>
            <a:pPr>
              <a:spcBef>
                <a:spcPts val="600"/>
              </a:spcBef>
            </a:pPr>
            <a:r>
              <a:rPr lang="en-AU" sz="2800" b="1" dirty="0">
                <a:solidFill>
                  <a:srgbClr val="000000"/>
                </a:solidFill>
                <a:latin typeface="Cambria" panose="02040503050406030204" pitchFamily="18" charset="0"/>
                <a:ea typeface="Cambria" panose="02040503050406030204" pitchFamily="18" charset="0"/>
              </a:rPr>
              <a:t>columns</a:t>
            </a:r>
            <a:r>
              <a:rPr lang="en-AU" sz="2800" dirty="0">
                <a:solidFill>
                  <a:srgbClr val="000000"/>
                </a:solidFill>
                <a:latin typeface="Cambria" panose="02040503050406030204" pitchFamily="18" charset="0"/>
                <a:ea typeface="Cambria" panose="02040503050406030204" pitchFamily="18" charset="0"/>
              </a:rPr>
              <a:t> or </a:t>
            </a:r>
            <a:r>
              <a:rPr lang="en-AU" sz="2800" b="1" dirty="0">
                <a:solidFill>
                  <a:srgbClr val="000000"/>
                </a:solidFill>
                <a:latin typeface="Cambria" panose="02040503050406030204" pitchFamily="18" charset="0"/>
                <a:ea typeface="Cambria" panose="02040503050406030204" pitchFamily="18" charset="0"/>
              </a:rPr>
              <a:t>fields</a:t>
            </a:r>
            <a:r>
              <a:rPr lang="en-AU" sz="2800" dirty="0">
                <a:solidFill>
                  <a:srgbClr val="000000"/>
                </a:solidFill>
                <a:latin typeface="Cambria" panose="02040503050406030204" pitchFamily="18" charset="0"/>
                <a:ea typeface="Cambria" panose="02040503050406030204" pitchFamily="18" charset="0"/>
              </a:rPr>
              <a:t> in tables,  </a:t>
            </a:r>
          </a:p>
          <a:p>
            <a:pPr>
              <a:spcBef>
                <a:spcPts val="600"/>
              </a:spcBef>
            </a:pPr>
            <a:r>
              <a:rPr lang="en-AU" sz="2800" dirty="0">
                <a:solidFill>
                  <a:srgbClr val="000000"/>
                </a:solidFill>
                <a:latin typeface="Cambria" panose="02040503050406030204" pitchFamily="18" charset="0"/>
                <a:ea typeface="Cambria" panose="02040503050406030204" pitchFamily="18" charset="0"/>
              </a:rPr>
              <a:t>usually have a </a:t>
            </a:r>
            <a:r>
              <a:rPr lang="en-AU" sz="2800" b="1" dirty="0">
                <a:solidFill>
                  <a:srgbClr val="000000"/>
                </a:solidFill>
                <a:latin typeface="Cambria" panose="02040503050406030204" pitchFamily="18" charset="0"/>
                <a:ea typeface="Cambria" panose="02040503050406030204" pitchFamily="18" charset="0"/>
              </a:rPr>
              <a:t>label</a:t>
            </a:r>
            <a:r>
              <a:rPr lang="en-AU" sz="2800" dirty="0">
                <a:solidFill>
                  <a:srgbClr val="000000"/>
                </a:solidFill>
                <a:latin typeface="Cambria" panose="02040503050406030204" pitchFamily="18" charset="0"/>
                <a:ea typeface="Cambria" panose="02040503050406030204" pitchFamily="18" charset="0"/>
              </a:rPr>
              <a:t> or a </a:t>
            </a:r>
            <a:r>
              <a:rPr lang="en-AU" sz="2800" b="1" dirty="0">
                <a:solidFill>
                  <a:srgbClr val="000000"/>
                </a:solidFill>
                <a:latin typeface="Cambria" panose="02040503050406030204" pitchFamily="18" charset="0"/>
                <a:ea typeface="Cambria" panose="02040503050406030204" pitchFamily="18" charset="0"/>
              </a:rPr>
              <a:t>name</a:t>
            </a:r>
            <a:r>
              <a:rPr lang="en-AU" sz="2800" dirty="0">
                <a:solidFill>
                  <a:srgbClr val="000000"/>
                </a:solidFill>
                <a:latin typeface="Cambria" panose="02040503050406030204" pitchFamily="18" charset="0"/>
                <a:ea typeface="Cambria" panose="02040503050406030204" pitchFamily="18" charset="0"/>
              </a:rPr>
              <a:t>, </a:t>
            </a:r>
          </a:p>
          <a:p>
            <a:pPr>
              <a:spcBef>
                <a:spcPts val="600"/>
              </a:spcBef>
            </a:pPr>
            <a:r>
              <a:rPr lang="en-AU" sz="2800" dirty="0">
                <a:solidFill>
                  <a:srgbClr val="000000"/>
                </a:solidFill>
                <a:latin typeface="Cambria" panose="02040503050406030204" pitchFamily="18" charset="0"/>
                <a:ea typeface="Cambria" panose="02040503050406030204" pitchFamily="18" charset="0"/>
              </a:rPr>
              <a:t>which may be a </a:t>
            </a:r>
            <a:r>
              <a:rPr lang="en-AU" sz="2800" b="1" dirty="0">
                <a:solidFill>
                  <a:srgbClr val="000000"/>
                </a:solidFill>
                <a:latin typeface="Cambria" panose="02040503050406030204" pitchFamily="18" charset="0"/>
                <a:ea typeface="Cambria" panose="02040503050406030204" pitchFamily="18" charset="0"/>
              </a:rPr>
              <a:t>word</a:t>
            </a:r>
            <a:r>
              <a:rPr lang="en-AU" sz="2800" dirty="0">
                <a:solidFill>
                  <a:srgbClr val="000000"/>
                </a:solidFill>
                <a:latin typeface="Cambria" panose="02040503050406030204" pitchFamily="18" charset="0"/>
                <a:ea typeface="Cambria" panose="02040503050406030204" pitchFamily="18" charset="0"/>
              </a:rPr>
              <a:t> or a </a:t>
            </a:r>
            <a:r>
              <a:rPr lang="en-AU" sz="2800" b="1" dirty="0">
                <a:solidFill>
                  <a:srgbClr val="000000"/>
                </a:solidFill>
                <a:latin typeface="Cambria" panose="02040503050406030204" pitchFamily="18" charset="0"/>
                <a:ea typeface="Cambria" panose="02040503050406030204" pitchFamily="18" charset="0"/>
              </a:rPr>
              <a:t>phrase.</a:t>
            </a:r>
            <a:endParaRPr lang="en-GB" sz="2800" dirty="0">
              <a:solidFill>
                <a:srgbClr val="000000"/>
              </a:solidFill>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C5E78C9-FD9C-934C-6826-3C2B870618B5}"/>
              </a:ext>
            </a:extLst>
          </p:cNvPr>
          <p:cNvSpPr txBox="1"/>
          <p:nvPr/>
        </p:nvSpPr>
        <p:spPr>
          <a:xfrm>
            <a:off x="446026" y="5644495"/>
            <a:ext cx="8175328" cy="1077218"/>
          </a:xfrm>
          <a:prstGeom prst="rect">
            <a:avLst/>
          </a:prstGeom>
          <a:noFill/>
        </p:spPr>
        <p:txBody>
          <a:bodyPr wrap="square">
            <a:spAutoFit/>
          </a:bodyPr>
          <a:lstStyle/>
          <a:p>
            <a:r>
              <a:rPr lang="en-AU" sz="3200" dirty="0">
                <a:latin typeface="Cambria" panose="02040503050406030204" pitchFamily="18" charset="0"/>
                <a:ea typeface="Cambria" panose="02040503050406030204" pitchFamily="18" charset="0"/>
              </a:rPr>
              <a:t>e.g.: ‘ID’, ‘name’, ‘age’ in Attribute labels/ Column names</a:t>
            </a:r>
          </a:p>
        </p:txBody>
      </p:sp>
      <p:pic>
        <p:nvPicPr>
          <p:cNvPr id="5" name="Picture 4">
            <a:extLst>
              <a:ext uri="{FF2B5EF4-FFF2-40B4-BE49-F238E27FC236}">
                <a16:creationId xmlns:a16="http://schemas.microsoft.com/office/drawing/2014/main" id="{25C1D30E-ABCF-A37D-440D-C536B9D13417}"/>
              </a:ext>
            </a:extLst>
          </p:cNvPr>
          <p:cNvPicPr>
            <a:picLocks noChangeAspect="1"/>
          </p:cNvPicPr>
          <p:nvPr/>
        </p:nvPicPr>
        <p:blipFill>
          <a:blip r:embed="rId5"/>
          <a:stretch>
            <a:fillRect/>
          </a:stretch>
        </p:blipFill>
        <p:spPr>
          <a:xfrm>
            <a:off x="485755" y="4170348"/>
            <a:ext cx="7399754" cy="1242496"/>
          </a:xfrm>
          <a:prstGeom prst="rect">
            <a:avLst/>
          </a:prstGeom>
        </p:spPr>
      </p:pic>
    </p:spTree>
    <p:extLst>
      <p:ext uri="{BB962C8B-B14F-4D97-AF65-F5344CB8AC3E}">
        <p14:creationId xmlns:p14="http://schemas.microsoft.com/office/powerpoint/2010/main" val="15032311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Back to 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30</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pic>
        <p:nvPicPr>
          <p:cNvPr id="5" name="Picture 4">
            <a:extLst>
              <a:ext uri="{FF2B5EF4-FFF2-40B4-BE49-F238E27FC236}">
                <a16:creationId xmlns:a16="http://schemas.microsoft.com/office/drawing/2014/main" id="{864A909E-7427-A970-D763-AFD448AFB220}"/>
              </a:ext>
            </a:extLst>
          </p:cNvPr>
          <p:cNvPicPr>
            <a:picLocks noChangeAspect="1"/>
          </p:cNvPicPr>
          <p:nvPr/>
        </p:nvPicPr>
        <p:blipFill>
          <a:blip r:embed="rId5"/>
          <a:stretch>
            <a:fillRect/>
          </a:stretch>
        </p:blipFill>
        <p:spPr>
          <a:xfrm>
            <a:off x="1310479" y="4090987"/>
            <a:ext cx="3129930" cy="2640476"/>
          </a:xfrm>
          <a:prstGeom prst="rect">
            <a:avLst/>
          </a:prstGeom>
        </p:spPr>
      </p:pic>
    </p:spTree>
    <p:extLst>
      <p:ext uri="{BB962C8B-B14F-4D97-AF65-F5344CB8AC3E}">
        <p14:creationId xmlns:p14="http://schemas.microsoft.com/office/powerpoint/2010/main" val="1496589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Data Quality Assessment</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31</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82405" y="1229507"/>
            <a:ext cx="8472708" cy="4154984"/>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AU" dirty="0">
                <a:latin typeface="Calibri" panose="020F0502020204030204" pitchFamily="34" charset="0"/>
                <a:cs typeface="Times New Roman" panose="02020603050405020304" pitchFamily="18" charset="0"/>
              </a:rPr>
              <a:t>Following </a:t>
            </a:r>
            <a:r>
              <a:rPr lang="en-AU" b="1" dirty="0">
                <a:latin typeface="Calibri" panose="020F0502020204030204" pitchFamily="34" charset="0"/>
                <a:cs typeface="Times New Roman" panose="02020603050405020304" pitchFamily="18" charset="0"/>
              </a:rPr>
              <a:t>previous semantic type detection</a:t>
            </a:r>
            <a:r>
              <a:rPr lang="en-AU" dirty="0">
                <a:latin typeface="Calibri" panose="020F0502020204030204" pitchFamily="34" charset="0"/>
                <a:cs typeface="Times New Roman" panose="02020603050405020304" pitchFamily="18" charset="0"/>
              </a:rPr>
              <a:t>, it analyses the </a:t>
            </a:r>
            <a:r>
              <a:rPr lang="en-AU" b="1" dirty="0">
                <a:latin typeface="Calibri" panose="020F0502020204030204" pitchFamily="34" charset="0"/>
                <a:cs typeface="Times New Roman" panose="02020603050405020304" pitchFamily="18" charset="0"/>
              </a:rPr>
              <a:t>attributes</a:t>
            </a:r>
            <a:r>
              <a:rPr lang="en-AU" dirty="0">
                <a:latin typeface="Calibri" panose="020F0502020204030204" pitchFamily="34" charset="0"/>
                <a:cs typeface="Times New Roman" panose="02020603050405020304" pitchFamily="18" charset="0"/>
              </a:rPr>
              <a:t> and </a:t>
            </a:r>
            <a:r>
              <a:rPr lang="en-AU" b="1" dirty="0">
                <a:highlight>
                  <a:srgbClr val="00FF00"/>
                </a:highlight>
                <a:latin typeface="Calibri" panose="020F0502020204030204" pitchFamily="34" charset="0"/>
                <a:cs typeface="Times New Roman" panose="02020603050405020304" pitchFamily="18" charset="0"/>
              </a:rPr>
              <a:t>contents</a:t>
            </a:r>
            <a:r>
              <a:rPr lang="en-AU" dirty="0">
                <a:latin typeface="Calibri" panose="020F0502020204030204" pitchFamily="34" charset="0"/>
                <a:cs typeface="Times New Roman" panose="02020603050405020304" pitchFamily="18" charset="0"/>
              </a:rPr>
              <a:t> of the selected datasets, </a:t>
            </a:r>
            <a:r>
              <a:rPr lang="en-AU" b="1" dirty="0">
                <a:highlight>
                  <a:srgbClr val="00FF00"/>
                </a:highlight>
                <a:latin typeface="Calibri" panose="020F0502020204030204" pitchFamily="34" charset="0"/>
                <a:cs typeface="Times New Roman" panose="02020603050405020304" pitchFamily="18" charset="0"/>
              </a:rPr>
              <a:t>aligning with Appendix 1 (Data Quality Issues and Dimensions)</a:t>
            </a:r>
            <a:r>
              <a:rPr lang="en-US" b="1" dirty="0">
                <a:highlight>
                  <a:srgbClr val="00FF00"/>
                </a:highlight>
                <a:latin typeface="Calibri" panose="020F0502020204030204" pitchFamily="34" charset="0"/>
                <a:cs typeface="Times New Roman" panose="02020603050405020304" pitchFamily="18" charset="0"/>
              </a:rPr>
              <a:t>.</a:t>
            </a: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r>
              <a:rPr lang="en-US" dirty="0">
                <a:latin typeface="Calibri" panose="020F0502020204030204" pitchFamily="34" charset="0"/>
                <a:cs typeface="Times New Roman" panose="02020603050405020304" pitchFamily="18" charset="0"/>
              </a:rPr>
              <a:t>The high-level algorithm and explanations are in the Appendices.</a:t>
            </a: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3" name="Rectangle: Diagonal Corners Rounded 2">
            <a:extLst>
              <a:ext uri="{FF2B5EF4-FFF2-40B4-BE49-F238E27FC236}">
                <a16:creationId xmlns:a16="http://schemas.microsoft.com/office/drawing/2014/main" id="{CA72CF25-D2B3-9761-813B-FF54B4E216FF}"/>
              </a:ext>
            </a:extLst>
          </p:cNvPr>
          <p:cNvSpPr/>
          <p:nvPr/>
        </p:nvSpPr>
        <p:spPr>
          <a:xfrm rot="19800000">
            <a:off x="5678026" y="4732541"/>
            <a:ext cx="2629945" cy="872079"/>
          </a:xfrm>
          <a:prstGeom prst="round2DiagRect">
            <a:avLst>
              <a:gd name="adj1" fmla="val 16667"/>
              <a:gd name="adj2" fmla="val 8727"/>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AU" dirty="0"/>
              <a:t>Milestone 1</a:t>
            </a:r>
          </a:p>
        </p:txBody>
      </p:sp>
    </p:spTree>
    <p:extLst>
      <p:ext uri="{BB962C8B-B14F-4D97-AF65-F5344CB8AC3E}">
        <p14:creationId xmlns:p14="http://schemas.microsoft.com/office/powerpoint/2010/main" val="35361020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Data Quality Assessment</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32</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91848" y="1782977"/>
            <a:ext cx="8472708" cy="461665"/>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cs typeface="Times New Roman" panose="02020603050405020304" pitchFamily="18" charset="0"/>
              </a:rPr>
              <a:t>This is one of the 106 Data Quality Issues found:</a:t>
            </a:r>
            <a:endParaRPr lang="en-US" dirty="0">
              <a:latin typeface="Calibri" panose="020F0502020204030204" pitchFamily="34" charset="0"/>
              <a:cs typeface="Times New Roman" panose="02020603050405020304" pitchFamily="18" charset="0"/>
            </a:endParaRPr>
          </a:p>
        </p:txBody>
      </p:sp>
      <p:sp>
        <p:nvSpPr>
          <p:cNvPr id="12" name="TextBox 11">
            <a:extLst>
              <a:ext uri="{FF2B5EF4-FFF2-40B4-BE49-F238E27FC236}">
                <a16:creationId xmlns:a16="http://schemas.microsoft.com/office/drawing/2014/main" id="{7295CA8D-BD46-0CB1-A621-8D3977D374A1}"/>
              </a:ext>
            </a:extLst>
          </p:cNvPr>
          <p:cNvSpPr txBox="1"/>
          <p:nvPr/>
        </p:nvSpPr>
        <p:spPr>
          <a:xfrm>
            <a:off x="2099545" y="5425827"/>
            <a:ext cx="5899468" cy="1323439"/>
          </a:xfrm>
          <a:prstGeom prst="rect">
            <a:avLst/>
          </a:prstGeom>
          <a:noFill/>
        </p:spPr>
        <p:txBody>
          <a:bodyPr wrap="square">
            <a:spAutoFit/>
          </a:bodyPr>
          <a:lstStyle/>
          <a:p>
            <a:pPr indent="152400"/>
            <a:r>
              <a:rPr lang="en-US" sz="2000" dirty="0">
                <a:effectLst/>
                <a:latin typeface="Cambria" panose="02040503050406030204" pitchFamily="18" charset="0"/>
                <a:ea typeface="Cambria" panose="02040503050406030204" pitchFamily="18" charset="0"/>
              </a:rPr>
              <a:t>The complete output from 50 datasets and 922 columns/ attributes is available on GitHub ('Discoveries on the ten datasets.pdf ' and 'Discoveries on the forty datasets.pdf ' [Silva, 2024]). </a:t>
            </a:r>
            <a:endParaRPr lang="en-GB" sz="2000" dirty="0">
              <a:effectLst/>
              <a:latin typeface="Cambria" panose="02040503050406030204" pitchFamily="18" charset="0"/>
              <a:ea typeface="Cambria" panose="02040503050406030204" pitchFamily="18" charset="0"/>
            </a:endParaRPr>
          </a:p>
        </p:txBody>
      </p:sp>
      <p:pic>
        <p:nvPicPr>
          <p:cNvPr id="4" name="Picture 3">
            <a:extLst>
              <a:ext uri="{FF2B5EF4-FFF2-40B4-BE49-F238E27FC236}">
                <a16:creationId xmlns:a16="http://schemas.microsoft.com/office/drawing/2014/main" id="{F6675B1B-125D-F8B8-DB4E-8A663EBD1E5C}"/>
              </a:ext>
            </a:extLst>
          </p:cNvPr>
          <p:cNvPicPr>
            <a:picLocks noChangeAspect="1"/>
          </p:cNvPicPr>
          <p:nvPr/>
        </p:nvPicPr>
        <p:blipFill>
          <a:blip r:embed="rId4"/>
          <a:stretch>
            <a:fillRect/>
          </a:stretch>
        </p:blipFill>
        <p:spPr>
          <a:xfrm>
            <a:off x="292360" y="2794271"/>
            <a:ext cx="6421243" cy="2689322"/>
          </a:xfrm>
          <a:prstGeom prst="rect">
            <a:avLst/>
          </a:prstGeom>
        </p:spPr>
      </p:pic>
      <p:pic>
        <p:nvPicPr>
          <p:cNvPr id="7" name="Picture 6">
            <a:extLst>
              <a:ext uri="{FF2B5EF4-FFF2-40B4-BE49-F238E27FC236}">
                <a16:creationId xmlns:a16="http://schemas.microsoft.com/office/drawing/2014/main" id="{6E76FEEC-5101-3D2A-97FB-14D3B449A2EA}"/>
              </a:ext>
            </a:extLst>
          </p:cNvPr>
          <p:cNvPicPr>
            <a:picLocks noChangeAspect="1"/>
          </p:cNvPicPr>
          <p:nvPr/>
        </p:nvPicPr>
        <p:blipFill>
          <a:blip r:embed="rId5"/>
          <a:stretch>
            <a:fillRect/>
          </a:stretch>
        </p:blipFill>
        <p:spPr>
          <a:xfrm>
            <a:off x="292360" y="2380997"/>
            <a:ext cx="3181350" cy="352425"/>
          </a:xfrm>
          <a:prstGeom prst="rect">
            <a:avLst/>
          </a:prstGeom>
        </p:spPr>
      </p:pic>
    </p:spTree>
    <p:extLst>
      <p:ext uri="{BB962C8B-B14F-4D97-AF65-F5344CB8AC3E}">
        <p14:creationId xmlns:p14="http://schemas.microsoft.com/office/powerpoint/2010/main" val="1286426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Data Quality Assessment</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33</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82405" y="1229507"/>
            <a:ext cx="8472708" cy="1569660"/>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093AF89-199C-80F4-6FEB-74FA967A1C3A}"/>
              </a:ext>
            </a:extLst>
          </p:cNvPr>
          <p:cNvSpPr txBox="1"/>
          <p:nvPr/>
        </p:nvSpPr>
        <p:spPr>
          <a:xfrm>
            <a:off x="292359" y="1737515"/>
            <a:ext cx="8472708" cy="3123932"/>
          </a:xfrm>
          <a:prstGeom prst="rect">
            <a:avLst/>
          </a:prstGeom>
          <a:noFill/>
        </p:spPr>
        <p:txBody>
          <a:bodyPr wrap="square">
            <a:spAutoFit/>
          </a:bodyPr>
          <a:lstStyle/>
          <a:p>
            <a:r>
              <a:rPr lang="en-US" b="1" dirty="0">
                <a:solidFill>
                  <a:srgbClr val="000000"/>
                </a:solidFill>
                <a:highlight>
                  <a:srgbClr val="FFFFFF"/>
                </a:highlight>
                <a:latin typeface="Cambria" panose="02040503050406030204" pitchFamily="18" charset="0"/>
                <a:ea typeface="Cambria" panose="02040503050406030204" pitchFamily="18" charset="0"/>
              </a:rPr>
              <a:t>Interesting results</a:t>
            </a:r>
          </a:p>
          <a:p>
            <a:endParaRPr lang="en-US" b="1" dirty="0">
              <a:latin typeface="Calibri" panose="020F0502020204030204" pitchFamily="34" charset="0"/>
              <a:cs typeface="Times New Roman" panose="02020603050405020304" pitchFamily="18" charset="0"/>
            </a:endParaRPr>
          </a:p>
          <a:p>
            <a:pPr marL="342900" lvl="0" indent="-342900" algn="just">
              <a:spcBef>
                <a:spcPts val="600"/>
              </a:spcBef>
              <a:spcAft>
                <a:spcPts val="600"/>
              </a:spcAft>
              <a:buFont typeface="Symbol" panose="05050102010706020507" pitchFamily="18" charset="2"/>
              <a:buChar char=""/>
              <a:tabLst>
                <a:tab pos="304800" algn="l"/>
              </a:tabLst>
            </a:pPr>
            <a:r>
              <a:rPr lang="en-US" sz="1700" dirty="0">
                <a:solidFill>
                  <a:srgbClr val="000000"/>
                </a:solidFill>
                <a:effectLst/>
                <a:highlight>
                  <a:srgbClr val="FFFF00"/>
                </a:highlight>
                <a:latin typeface="Cambria" panose="02040503050406030204" pitchFamily="18" charset="0"/>
                <a:ea typeface="Cambria" panose="02040503050406030204" pitchFamily="18" charset="0"/>
              </a:rPr>
              <a:t>Found '</a:t>
            </a:r>
            <a:r>
              <a:rPr lang="en-US" sz="1700" b="1" dirty="0">
                <a:solidFill>
                  <a:srgbClr val="000000"/>
                </a:solidFill>
                <a:effectLst/>
                <a:highlight>
                  <a:srgbClr val="FFFF00"/>
                </a:highlight>
                <a:latin typeface="Cambria" panose="02040503050406030204" pitchFamily="18" charset="0"/>
                <a:ea typeface="Cambria" panose="02040503050406030204" pitchFamily="18" charset="0"/>
              </a:rPr>
              <a:t>?</a:t>
            </a:r>
            <a:r>
              <a:rPr lang="en-US" sz="1700" dirty="0">
                <a:solidFill>
                  <a:srgbClr val="000000"/>
                </a:solidFill>
                <a:effectLst/>
                <a:highlight>
                  <a:srgbClr val="FFFF00"/>
                </a:highlight>
                <a:latin typeface="Cambria" panose="02040503050406030204" pitchFamily="18" charset="0"/>
                <a:ea typeface="Cambria" panose="02040503050406030204" pitchFamily="18" charset="0"/>
              </a:rPr>
              <a:t>’ </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in 14 datasets and 77 columns/attributes.</a:t>
            </a:r>
            <a:endParaRPr lang="en-GB" sz="1700" dirty="0">
              <a:effectLst/>
              <a:highlight>
                <a:srgbClr val="FFFFFF"/>
              </a:highlight>
              <a:latin typeface="Cambria" panose="02040503050406030204" pitchFamily="18" charset="0"/>
              <a:ea typeface="Cambria" panose="02040503050406030204" pitchFamily="18" charset="0"/>
            </a:endParaRPr>
          </a:p>
          <a:p>
            <a:pPr marL="342900" lvl="0" indent="-342900" algn="just">
              <a:spcAft>
                <a:spcPts val="600"/>
              </a:spcAft>
              <a:buFont typeface="Symbol" panose="05050102010706020507" pitchFamily="18" charset="2"/>
              <a:buChar char=""/>
              <a:tabLst>
                <a:tab pos="304800" algn="l"/>
              </a:tabLst>
            </a:pPr>
            <a:r>
              <a:rPr lang="en-US" sz="1700" b="1" dirty="0">
                <a:solidFill>
                  <a:srgbClr val="000000"/>
                </a:solidFill>
                <a:effectLst/>
                <a:highlight>
                  <a:srgbClr val="FFFFFF"/>
                </a:highlight>
                <a:latin typeface="Cambria" panose="02040503050406030204" pitchFamily="18" charset="0"/>
                <a:ea typeface="Cambria" panose="02040503050406030204" pitchFamily="18" charset="0"/>
              </a:rPr>
              <a:t>Implausible negative values </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(e.g., </a:t>
            </a:r>
            <a:r>
              <a:rPr lang="en-US" sz="1700" b="1" dirty="0">
                <a:solidFill>
                  <a:srgbClr val="000000"/>
                </a:solidFill>
                <a:effectLst/>
                <a:highlight>
                  <a:srgbClr val="FFFFFF"/>
                </a:highlight>
                <a:latin typeface="Cambria" panose="02040503050406030204" pitchFamily="18" charset="0"/>
                <a:ea typeface="Cambria" panose="02040503050406030204" pitchFamily="18" charset="0"/>
              </a:rPr>
              <a:t>humidity levels)</a:t>
            </a:r>
          </a:p>
          <a:p>
            <a:pPr marL="342900" lvl="0" indent="-342900" algn="just">
              <a:spcAft>
                <a:spcPts val="600"/>
              </a:spcAft>
              <a:buFont typeface="Symbol" panose="05050102010706020507" pitchFamily="18" charset="2"/>
              <a:buChar char=""/>
              <a:tabLst>
                <a:tab pos="304800" algn="l"/>
              </a:tabLst>
            </a:pPr>
            <a:r>
              <a:rPr lang="en-US" sz="1700" b="1" dirty="0">
                <a:solidFill>
                  <a:srgbClr val="000000"/>
                </a:solidFill>
                <a:effectLst/>
                <a:highlight>
                  <a:srgbClr val="FFFFFF"/>
                </a:highlight>
                <a:latin typeface="Cambria" panose="02040503050406030204" pitchFamily="18" charset="0"/>
                <a:ea typeface="Cambria" panose="02040503050406030204" pitchFamily="18" charset="0"/>
              </a:rPr>
              <a:t>Geographical formats </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(such </a:t>
            </a:r>
            <a:r>
              <a:rPr lang="en-US" sz="1700" dirty="0">
                <a:solidFill>
                  <a:srgbClr val="000000"/>
                </a:solidFill>
                <a:highlight>
                  <a:srgbClr val="FFFFFF"/>
                </a:highlight>
                <a:latin typeface="Cambria" panose="02040503050406030204" pitchFamily="18" charset="0"/>
                <a:ea typeface="Cambria" panose="02040503050406030204" pitchFamily="18" charset="0"/>
              </a:rPr>
              <a:t>as </a:t>
            </a:r>
            <a:r>
              <a:rPr lang="en-US" sz="1700" b="1" dirty="0">
                <a:solidFill>
                  <a:srgbClr val="000000"/>
                </a:solidFill>
                <a:highlight>
                  <a:srgbClr val="FFFFFF"/>
                </a:highlight>
                <a:latin typeface="Cambria" panose="02040503050406030204" pitchFamily="18" charset="0"/>
                <a:ea typeface="Cambria" panose="02040503050406030204" pitchFamily="18" charset="0"/>
              </a:rPr>
              <a:t>capitalisation errors </a:t>
            </a:r>
            <a:r>
              <a:rPr lang="en-US" sz="1700" dirty="0">
                <a:solidFill>
                  <a:srgbClr val="000000"/>
                </a:solidFill>
                <a:highlight>
                  <a:srgbClr val="FFFFFF"/>
                </a:highlight>
                <a:latin typeface="Cambria" panose="02040503050406030204" pitchFamily="18" charset="0"/>
                <a:ea typeface="Cambria" panose="02040503050406030204" pitchFamily="18" charset="0"/>
              </a:rPr>
              <a:t>in </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city, street, state, and country) </a:t>
            </a:r>
          </a:p>
          <a:p>
            <a:pPr marL="342900" lvl="0" indent="-342900" algn="just">
              <a:spcAft>
                <a:spcPts val="600"/>
              </a:spcAft>
              <a:buFont typeface="Symbol" panose="05050102010706020507" pitchFamily="18" charset="2"/>
              <a:buChar char=""/>
              <a:tabLst>
                <a:tab pos="304800" algn="l"/>
              </a:tabLst>
            </a:pPr>
            <a:r>
              <a:rPr lang="en-US" sz="1700" b="1" dirty="0">
                <a:solidFill>
                  <a:srgbClr val="000000"/>
                </a:solidFill>
                <a:effectLst/>
                <a:highlight>
                  <a:srgbClr val="FFFFFF"/>
                </a:highlight>
                <a:latin typeface="Cambria" panose="02040503050406030204" pitchFamily="18" charset="0"/>
                <a:ea typeface="Cambria" panose="02040503050406030204" pitchFamily="18" charset="0"/>
              </a:rPr>
              <a:t>Advanced Error Detection</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 </a:t>
            </a:r>
          </a:p>
          <a:p>
            <a:pPr marL="800100" lvl="1" indent="-342900" algn="just">
              <a:spcAft>
                <a:spcPts val="600"/>
              </a:spcAft>
              <a:buFont typeface="Symbol" panose="05050102010706020507" pitchFamily="18" charset="2"/>
              <a:buChar char=""/>
              <a:tabLst>
                <a:tab pos="304800" algn="l"/>
              </a:tabLst>
            </a:pPr>
            <a:r>
              <a:rPr lang="en-US" sz="1700" dirty="0">
                <a:solidFill>
                  <a:srgbClr val="000000"/>
                </a:solidFill>
                <a:effectLst/>
                <a:highlight>
                  <a:srgbClr val="FFFFFF"/>
                </a:highlight>
                <a:latin typeface="Cambria" panose="02040503050406030204" pitchFamily="18" charset="0"/>
                <a:ea typeface="Cambria" panose="02040503050406030204" pitchFamily="18" charset="0"/>
              </a:rPr>
              <a:t>identified </a:t>
            </a:r>
            <a:r>
              <a:rPr lang="en-US" sz="1700" b="1" dirty="0">
                <a:solidFill>
                  <a:srgbClr val="000000"/>
                </a:solidFill>
                <a:effectLst/>
                <a:highlight>
                  <a:srgbClr val="FFFFFF"/>
                </a:highlight>
                <a:latin typeface="Cambria" panose="02040503050406030204" pitchFamily="18" charset="0"/>
                <a:ea typeface="Cambria" panose="02040503050406030204" pitchFamily="18" charset="0"/>
              </a:rPr>
              <a:t>non-numerical values in numerical columns </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(e.g., '</a:t>
            </a:r>
            <a:r>
              <a:rPr lang="en-US" sz="1700" dirty="0" err="1">
                <a:solidFill>
                  <a:srgbClr val="000000"/>
                </a:solidFill>
                <a:effectLst/>
                <a:highlight>
                  <a:srgbClr val="FFFFFF"/>
                </a:highlight>
                <a:latin typeface="Cambria" panose="02040503050406030204" pitchFamily="18" charset="0"/>
                <a:ea typeface="Cambria" panose="02040503050406030204" pitchFamily="18" charset="0"/>
              </a:rPr>
              <a:t>Invoice</a:t>
            </a:r>
            <a:r>
              <a:rPr lang="en-US" sz="1700" b="1" dirty="0" err="1">
                <a:solidFill>
                  <a:srgbClr val="000000"/>
                </a:solidFill>
                <a:effectLst/>
                <a:highlight>
                  <a:srgbClr val="FFFFFF"/>
                </a:highlight>
                <a:latin typeface="Cambria" panose="02040503050406030204" pitchFamily="18" charset="0"/>
                <a:ea typeface="Cambria" panose="02040503050406030204" pitchFamily="18" charset="0"/>
              </a:rPr>
              <a:t>No</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 and, </a:t>
            </a:r>
          </a:p>
          <a:p>
            <a:pPr marL="800100" lvl="1" indent="-342900" algn="just">
              <a:spcAft>
                <a:spcPts val="600"/>
              </a:spcAft>
              <a:buFont typeface="Symbol" panose="05050102010706020507" pitchFamily="18" charset="2"/>
              <a:buChar char=""/>
              <a:tabLst>
                <a:tab pos="304800" algn="l"/>
              </a:tabLst>
            </a:pPr>
            <a:r>
              <a:rPr lang="en-AU" sz="1700" dirty="0">
                <a:solidFill>
                  <a:srgbClr val="000000"/>
                </a:solidFill>
                <a:effectLst/>
                <a:highlight>
                  <a:srgbClr val="FFFFFF"/>
                </a:highlight>
                <a:latin typeface="Cambria" panose="02040503050406030204" pitchFamily="18" charset="0"/>
                <a:ea typeface="Cambria" panose="02040503050406030204" pitchFamily="18" charset="0"/>
              </a:rPr>
              <a:t>empty and numerical values </a:t>
            </a:r>
            <a:r>
              <a:rPr lang="en-US" sz="1700" b="1" dirty="0">
                <a:solidFill>
                  <a:srgbClr val="000000"/>
                </a:solidFill>
                <a:effectLst/>
                <a:highlight>
                  <a:srgbClr val="FFFFFF"/>
                </a:highlight>
                <a:latin typeface="Cambria" panose="02040503050406030204" pitchFamily="18" charset="0"/>
                <a:ea typeface="Cambria" panose="02040503050406030204" pitchFamily="18" charset="0"/>
              </a:rPr>
              <a:t>in the 'Description' column</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 a </a:t>
            </a:r>
            <a:r>
              <a:rPr lang="en-US" sz="1700" b="1" dirty="0">
                <a:solidFill>
                  <a:srgbClr val="000000"/>
                </a:solidFill>
                <a:effectLst/>
                <a:highlight>
                  <a:srgbClr val="FFFFFF"/>
                </a:highlight>
                <a:latin typeface="Cambria" panose="02040503050406030204" pitchFamily="18" charset="0"/>
                <a:ea typeface="Cambria" panose="02040503050406030204" pitchFamily="18" charset="0"/>
              </a:rPr>
              <a:t>String column</a:t>
            </a:r>
            <a:r>
              <a:rPr lang="en-US" sz="1700" dirty="0">
                <a:solidFill>
                  <a:srgbClr val="000000"/>
                </a:solidFill>
                <a:effectLst/>
                <a:highlight>
                  <a:srgbClr val="FFFFFF"/>
                </a:highlight>
                <a:latin typeface="Cambria" panose="02040503050406030204" pitchFamily="18" charset="0"/>
                <a:ea typeface="Cambria" panose="02040503050406030204" pitchFamily="18" charset="0"/>
              </a:rPr>
              <a:t>.</a:t>
            </a:r>
            <a:endParaRPr lang="en-GB" dirty="0"/>
          </a:p>
        </p:txBody>
      </p:sp>
    </p:spTree>
    <p:extLst>
      <p:ext uri="{BB962C8B-B14F-4D97-AF65-F5344CB8AC3E}">
        <p14:creationId xmlns:p14="http://schemas.microsoft.com/office/powerpoint/2010/main" val="1667454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385243" y="1599193"/>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684663" y="1599193"/>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709590"/>
            <a:ext cx="8271684"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solidFill>
                  <a:srgbClr val="000000"/>
                </a:solidFill>
                <a:uFill>
                  <a:solidFill>
                    <a:srgbClr val="000000"/>
                  </a:solidFill>
                </a:uFill>
                <a:latin typeface="Cambria" panose="02040503050406030204" pitchFamily="18" charset="0"/>
                <a:ea typeface="Cambria" panose="02040503050406030204" pitchFamily="18" charset="0"/>
              </a:rPr>
              <a:t>Attribute-Based Data Quality Assessment</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34</a:t>
            </a:fld>
            <a:endParaRPr lang="en-AU" dirty="0"/>
          </a:p>
        </p:txBody>
      </p:sp>
      <p:sp>
        <p:nvSpPr>
          <p:cNvPr id="16" name="TextBox 15">
            <a:extLst>
              <a:ext uri="{FF2B5EF4-FFF2-40B4-BE49-F238E27FC236}">
                <a16:creationId xmlns:a16="http://schemas.microsoft.com/office/drawing/2014/main" id="{A07DBB22-90E4-93B3-353A-8446913951DA}"/>
              </a:ext>
            </a:extLst>
          </p:cNvPr>
          <p:cNvSpPr txBox="1"/>
          <p:nvPr/>
        </p:nvSpPr>
        <p:spPr>
          <a:xfrm>
            <a:off x="182405" y="1229507"/>
            <a:ext cx="8472708" cy="1569660"/>
          </a:xfrm>
          <a:prstGeom prst="rect">
            <a:avLst/>
          </a:prstGeom>
          <a:noFill/>
        </p:spPr>
        <p:txBody>
          <a:bodyPr wrap="square">
            <a:spAutoFit/>
          </a:bodyPr>
          <a:lstStyle/>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AU"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a:p>
            <a:pPr marL="457200" indent="-457200">
              <a:buFont typeface="Arial" panose="020B0604020202020204" pitchFamily="34" charset="0"/>
              <a:buChar char="•"/>
            </a:pPr>
            <a:endParaRPr lang="en-US" dirty="0">
              <a:latin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8093AF89-199C-80F4-6FEB-74FA967A1C3A}"/>
              </a:ext>
            </a:extLst>
          </p:cNvPr>
          <p:cNvSpPr txBox="1"/>
          <p:nvPr/>
        </p:nvSpPr>
        <p:spPr>
          <a:xfrm>
            <a:off x="286049" y="1599193"/>
            <a:ext cx="8781750" cy="4524315"/>
          </a:xfrm>
          <a:prstGeom prst="rect">
            <a:avLst/>
          </a:prstGeom>
          <a:noFill/>
        </p:spPr>
        <p:txBody>
          <a:bodyPr wrap="square">
            <a:spAutoFit/>
          </a:bodyPr>
          <a:lstStyle/>
          <a:p>
            <a:endParaRPr lang="en-US" b="1" dirty="0">
              <a:solidFill>
                <a:srgbClr val="000000"/>
              </a:solidFill>
              <a:highlight>
                <a:srgbClr val="FFFFFF"/>
              </a:highlight>
              <a:latin typeface="Cambria" panose="02040503050406030204" pitchFamily="18" charset="0"/>
              <a:ea typeface="Cambria" panose="02040503050406030204" pitchFamily="18" charset="0"/>
            </a:endParaRPr>
          </a:p>
          <a:p>
            <a:r>
              <a:rPr lang="en-US" b="1" dirty="0">
                <a:solidFill>
                  <a:srgbClr val="000000"/>
                </a:solidFill>
                <a:highlight>
                  <a:srgbClr val="FFFFFF"/>
                </a:highlight>
                <a:latin typeface="Cambria" panose="02040503050406030204" pitchFamily="18" charset="0"/>
                <a:ea typeface="Cambria" panose="02040503050406030204" pitchFamily="18" charset="0"/>
              </a:rPr>
              <a:t>'Missing Value' analysis</a:t>
            </a:r>
          </a:p>
          <a:p>
            <a:endParaRPr lang="en-US" b="1" dirty="0">
              <a:solidFill>
                <a:srgbClr val="000000"/>
              </a:solidFill>
              <a:highlight>
                <a:srgbClr val="FFFFFF"/>
              </a:highlight>
              <a:latin typeface="Cambria" panose="02040503050406030204" pitchFamily="18" charset="0"/>
              <a:ea typeface="Cambria" panose="02040503050406030204" pitchFamily="18" charset="0"/>
            </a:endParaRPr>
          </a:p>
          <a:p>
            <a:r>
              <a:rPr lang="en-US" dirty="0">
                <a:effectLst/>
                <a:latin typeface="Cambria" panose="02040503050406030204" pitchFamily="18" charset="0"/>
                <a:ea typeface="Cambria" panose="02040503050406030204" pitchFamily="18" charset="0"/>
                <a:cs typeface="Times New Roman" panose="02020603050405020304" pitchFamily="18" charset="0"/>
              </a:rPr>
              <a:t>The content </a:t>
            </a:r>
            <a:r>
              <a:rPr lang="en-US" dirty="0">
                <a:effectLst/>
                <a:highlight>
                  <a:srgbClr val="FFFF00"/>
                </a:highlight>
                <a:latin typeface="Cambria" panose="02040503050406030204" pitchFamily="18" charset="0"/>
                <a:ea typeface="Cambria" panose="02040503050406030204" pitchFamily="18" charset="0"/>
                <a:cs typeface="Times New Roman" panose="02020603050405020304" pitchFamily="18" charset="0"/>
              </a:rPr>
              <a:t>'?’</a:t>
            </a:r>
            <a:r>
              <a:rPr lang="en-US" dirty="0">
                <a:effectLst/>
                <a:latin typeface="Cambria" panose="02040503050406030204" pitchFamily="18" charset="0"/>
                <a:ea typeface="Cambria" panose="02040503050406030204" pitchFamily="18" charset="0"/>
                <a:cs typeface="Times New Roman" panose="02020603050405020304" pitchFamily="18" charset="0"/>
              </a:rPr>
              <a:t> was found in 77 columns/attributes out of the 106 total Data Quality Issues. </a:t>
            </a:r>
          </a:p>
          <a:p>
            <a:endParaRPr lang="en-US" dirty="0">
              <a:effectLst/>
              <a:latin typeface="Cambria" panose="02040503050406030204" pitchFamily="18" charset="0"/>
              <a:ea typeface="Cambria" panose="02040503050406030204" pitchFamily="18" charset="0"/>
              <a:cs typeface="Times New Roman" panose="02020603050405020304" pitchFamily="18" charset="0"/>
            </a:endParaRPr>
          </a:p>
          <a:p>
            <a:r>
              <a:rPr lang="en-US" dirty="0">
                <a:effectLst/>
                <a:latin typeface="Cambria" panose="02040503050406030204" pitchFamily="18" charset="0"/>
                <a:ea typeface="Cambria" panose="02040503050406030204" pitchFamily="18" charset="0"/>
                <a:cs typeface="Times New Roman" panose="02020603050405020304" pitchFamily="18" charset="0"/>
              </a:rPr>
              <a:t>Considering it as a </a:t>
            </a:r>
            <a:r>
              <a:rPr lang="en-US" b="1" dirty="0">
                <a:effectLst/>
                <a:latin typeface="Cambria" panose="02040503050406030204" pitchFamily="18" charset="0"/>
                <a:ea typeface="Cambria" panose="02040503050406030204" pitchFamily="18" charset="0"/>
                <a:cs typeface="Times New Roman" panose="02020603050405020304" pitchFamily="18" charset="0"/>
              </a:rPr>
              <a:t>'Missing Value</a:t>
            </a:r>
            <a:r>
              <a:rPr lang="en-US" dirty="0">
                <a:effectLst/>
                <a:latin typeface="Cambria" panose="02040503050406030204" pitchFamily="18" charset="0"/>
                <a:ea typeface="Cambria" panose="02040503050406030204" pitchFamily="18" charset="0"/>
                <a:cs typeface="Times New Roman" panose="02020603050405020304" pitchFamily="18" charset="0"/>
              </a:rPr>
              <a:t>', which seems to be the case as the </a:t>
            </a:r>
            <a:r>
              <a:rPr lang="en-US" b="1" dirty="0">
                <a:effectLst/>
                <a:latin typeface="Cambria" panose="02040503050406030204" pitchFamily="18" charset="0"/>
                <a:ea typeface="Cambria" panose="02040503050406030204" pitchFamily="18" charset="0"/>
                <a:cs typeface="Times New Roman" panose="02020603050405020304" pitchFamily="18" charset="0"/>
              </a:rPr>
              <a:t>Attributes Information from UCI declared it</a:t>
            </a:r>
            <a:r>
              <a:rPr lang="en-US" dirty="0">
                <a:effectLst/>
                <a:latin typeface="Cambria" panose="02040503050406030204" pitchFamily="18" charset="0"/>
                <a:ea typeface="Cambria" panose="02040503050406030204" pitchFamily="18" charset="0"/>
                <a:cs typeface="Times New Roman" panose="02020603050405020304" pitchFamily="18" charset="0"/>
              </a:rPr>
              <a:t>, and </a:t>
            </a:r>
          </a:p>
          <a:p>
            <a:r>
              <a:rPr lang="en-US" dirty="0">
                <a:effectLst/>
                <a:latin typeface="Cambria" panose="02040503050406030204" pitchFamily="18" charset="0"/>
                <a:ea typeface="Cambria" panose="02040503050406030204" pitchFamily="18" charset="0"/>
                <a:cs typeface="Times New Roman" panose="02020603050405020304" pitchFamily="18" charset="0"/>
              </a:rPr>
              <a:t>if we add the three cases where </a:t>
            </a:r>
            <a:r>
              <a:rPr lang="en-US" dirty="0">
                <a:effectLst/>
                <a:highlight>
                  <a:srgbClr val="FFFF00"/>
                </a:highlight>
                <a:latin typeface="Cambria" panose="02040503050406030204" pitchFamily="18" charset="0"/>
                <a:ea typeface="Cambria" panose="02040503050406030204" pitchFamily="18" charset="0"/>
                <a:cs typeface="Times New Roman" panose="02020603050405020304" pitchFamily="18" charset="0"/>
              </a:rPr>
              <a:t>''</a:t>
            </a:r>
            <a:r>
              <a:rPr lang="en-US" dirty="0">
                <a:effectLst/>
                <a:latin typeface="Cambria" panose="02040503050406030204" pitchFamily="18" charset="0"/>
                <a:ea typeface="Cambria" panose="02040503050406030204" pitchFamily="18" charset="0"/>
                <a:cs typeface="Times New Roman" panose="02020603050405020304" pitchFamily="18" charset="0"/>
              </a:rPr>
              <a:t> was found and </a:t>
            </a:r>
          </a:p>
          <a:p>
            <a:r>
              <a:rPr lang="en-US" dirty="0">
                <a:effectLst/>
                <a:latin typeface="Cambria" panose="02040503050406030204" pitchFamily="18" charset="0"/>
                <a:ea typeface="Cambria" panose="02040503050406030204" pitchFamily="18" charset="0"/>
                <a:cs typeface="Times New Roman" panose="02020603050405020304" pitchFamily="18" charset="0"/>
              </a:rPr>
              <a:t>one </a:t>
            </a:r>
            <a:r>
              <a:rPr lang="en-US" dirty="0">
                <a:effectLst/>
                <a:highlight>
                  <a:srgbClr val="FFFF00"/>
                </a:highlight>
                <a:latin typeface="Cambria" panose="02040503050406030204" pitchFamily="18" charset="0"/>
                <a:ea typeface="Cambria" panose="02040503050406030204" pitchFamily="18" charset="0"/>
                <a:cs typeface="Times New Roman" panose="02020603050405020304" pitchFamily="18" charset="0"/>
              </a:rPr>
              <a:t>'NA'</a:t>
            </a:r>
            <a:r>
              <a:rPr lang="en-US" dirty="0">
                <a:effectLst/>
                <a:latin typeface="Cambria" panose="02040503050406030204" pitchFamily="18" charset="0"/>
                <a:ea typeface="Cambria" panose="02040503050406030204" pitchFamily="18" charset="0"/>
                <a:cs typeface="Times New Roman" panose="02020603050405020304" pitchFamily="18" charset="0"/>
              </a:rPr>
              <a:t>, we arrive at </a:t>
            </a:r>
            <a:r>
              <a:rPr lang="en-US"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81</a:t>
            </a:r>
            <a:r>
              <a:rPr lang="en-US" dirty="0">
                <a:effectLst/>
                <a:latin typeface="Cambria" panose="02040503050406030204" pitchFamily="18" charset="0"/>
                <a:ea typeface="Cambria" panose="02040503050406030204" pitchFamily="18" charset="0"/>
                <a:cs typeface="Times New Roman" panose="02020603050405020304" pitchFamily="18" charset="0"/>
              </a:rPr>
              <a:t> columns where Missing Values were found.</a:t>
            </a:r>
          </a:p>
          <a:p>
            <a:endParaRPr lang="en-GB" dirty="0"/>
          </a:p>
        </p:txBody>
      </p:sp>
    </p:spTree>
    <p:extLst>
      <p:ext uri="{BB962C8B-B14F-4D97-AF65-F5344CB8AC3E}">
        <p14:creationId xmlns:p14="http://schemas.microsoft.com/office/powerpoint/2010/main" val="1291827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8166310"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Back to Methodology</a:t>
            </a:r>
          </a:p>
        </p:txBody>
      </p:sp>
      <p:sp>
        <p:nvSpPr>
          <p:cNvPr id="2" name="Slide Number Placeholder 3">
            <a:extLst>
              <a:ext uri="{FF2B5EF4-FFF2-40B4-BE49-F238E27FC236}">
                <a16:creationId xmlns:a16="http://schemas.microsoft.com/office/drawing/2014/main" id="{D3A2D218-ED0A-9B58-21E0-A0510F4BFB8C}"/>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35</a:t>
            </a:fld>
            <a:endParaRPr lang="en-AU" dirty="0"/>
          </a:p>
        </p:txBody>
      </p:sp>
      <p:pic>
        <p:nvPicPr>
          <p:cNvPr id="4" name="Picture 3">
            <a:extLst>
              <a:ext uri="{FF2B5EF4-FFF2-40B4-BE49-F238E27FC236}">
                <a16:creationId xmlns:a16="http://schemas.microsoft.com/office/drawing/2014/main" id="{A631FA8A-1373-661F-91C4-891546081833}"/>
              </a:ext>
            </a:extLst>
          </p:cNvPr>
          <p:cNvPicPr>
            <a:picLocks noChangeAspect="1"/>
          </p:cNvPicPr>
          <p:nvPr/>
        </p:nvPicPr>
        <p:blipFill>
          <a:blip r:embed="rId4"/>
          <a:stretch>
            <a:fillRect/>
          </a:stretch>
        </p:blipFill>
        <p:spPr>
          <a:xfrm>
            <a:off x="1408158" y="1323975"/>
            <a:ext cx="6191250" cy="5534025"/>
          </a:xfrm>
          <a:prstGeom prst="rect">
            <a:avLst/>
          </a:prstGeom>
        </p:spPr>
      </p:pic>
      <p:pic>
        <p:nvPicPr>
          <p:cNvPr id="5" name="Picture 4">
            <a:extLst>
              <a:ext uri="{FF2B5EF4-FFF2-40B4-BE49-F238E27FC236}">
                <a16:creationId xmlns:a16="http://schemas.microsoft.com/office/drawing/2014/main" id="{473C9329-3ADF-4039-9F47-3A887C26E307}"/>
              </a:ext>
            </a:extLst>
          </p:cNvPr>
          <p:cNvPicPr>
            <a:picLocks noChangeAspect="1"/>
          </p:cNvPicPr>
          <p:nvPr/>
        </p:nvPicPr>
        <p:blipFill>
          <a:blip r:embed="rId5"/>
          <a:stretch>
            <a:fillRect/>
          </a:stretch>
        </p:blipFill>
        <p:spPr>
          <a:xfrm>
            <a:off x="667315" y="2871880"/>
            <a:ext cx="3904685" cy="2049960"/>
          </a:xfrm>
          <a:prstGeom prst="rect">
            <a:avLst/>
          </a:prstGeom>
        </p:spPr>
      </p:pic>
    </p:spTree>
    <p:extLst>
      <p:ext uri="{BB962C8B-B14F-4D97-AF65-F5344CB8AC3E}">
        <p14:creationId xmlns:p14="http://schemas.microsoft.com/office/powerpoint/2010/main" val="3228429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36</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sp>
        <p:nvSpPr>
          <p:cNvPr id="2" name="TextBox 1">
            <a:extLst>
              <a:ext uri="{FF2B5EF4-FFF2-40B4-BE49-F238E27FC236}">
                <a16:creationId xmlns:a16="http://schemas.microsoft.com/office/drawing/2014/main" id="{58AB7469-28EE-1CED-2D35-7F91D06B7875}"/>
              </a:ext>
            </a:extLst>
          </p:cNvPr>
          <p:cNvSpPr txBox="1"/>
          <p:nvPr/>
        </p:nvSpPr>
        <p:spPr>
          <a:xfrm>
            <a:off x="147782" y="498203"/>
            <a:ext cx="8458670"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Validation and Comparative Analysis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240111" y="111566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0644" y="1116426"/>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051D3CF-E074-CA4F-108A-983CAA788731}"/>
              </a:ext>
            </a:extLst>
          </p:cNvPr>
          <p:cNvSpPr txBox="1"/>
          <p:nvPr/>
        </p:nvSpPr>
        <p:spPr>
          <a:xfrm>
            <a:off x="147782" y="1209917"/>
            <a:ext cx="8310888" cy="2492990"/>
          </a:xfrm>
          <a:prstGeom prst="rect">
            <a:avLst/>
          </a:prstGeom>
          <a:noFill/>
        </p:spPr>
        <p:txBody>
          <a:bodyPr wrap="square">
            <a:spAutoFit/>
          </a:bodyPr>
          <a:lstStyle/>
          <a:p>
            <a:pPr marL="457200" indent="-457200">
              <a:buFont typeface="Arial" panose="020B0604020202020204" pitchFamily="34" charset="0"/>
              <a:buChar char="•"/>
            </a:pPr>
            <a:endParaRPr lang="en-AU" sz="2600" dirty="0">
              <a:latin typeface="Cambria" panose="02040503050406030204" pitchFamily="18" charset="0"/>
              <a:ea typeface="Cambria" panose="02040503050406030204" pitchFamily="18" charset="0"/>
            </a:endParaRPr>
          </a:p>
          <a:p>
            <a:pPr marL="457200" indent="-457200">
              <a:buFont typeface="Arial" panose="020B0604020202020204" pitchFamily="34" charset="0"/>
              <a:buChar char="•"/>
            </a:pPr>
            <a:r>
              <a:rPr lang="en-AU" sz="2600" dirty="0">
                <a:latin typeface="Cambria" panose="02040503050406030204" pitchFamily="18" charset="0"/>
                <a:ea typeface="Cambria" panose="02040503050406030204" pitchFamily="18" charset="0"/>
              </a:rPr>
              <a:t>YData Profiling (previously Pandas Profiling) is the best performing Exploratory Data Analysis (EDA) and Data Profiling open-source library in Python [Gordon et al., 2022]</a:t>
            </a:r>
          </a:p>
          <a:p>
            <a:pPr marL="457200" indent="-457200">
              <a:buFont typeface="Arial" panose="020B0604020202020204" pitchFamily="34" charset="0"/>
              <a:buChar char="•"/>
            </a:pPr>
            <a:r>
              <a:rPr lang="en-AU" sz="2600" dirty="0">
                <a:latin typeface="Cambria" panose="02040503050406030204" pitchFamily="18" charset="0"/>
                <a:ea typeface="Cambria" panose="02040503050406030204" pitchFamily="18" charset="0"/>
              </a:rPr>
              <a:t>They provide Alerts such as these :</a:t>
            </a:r>
          </a:p>
        </p:txBody>
      </p:sp>
      <p:pic>
        <p:nvPicPr>
          <p:cNvPr id="3" name="Picture 2">
            <a:extLst>
              <a:ext uri="{FF2B5EF4-FFF2-40B4-BE49-F238E27FC236}">
                <a16:creationId xmlns:a16="http://schemas.microsoft.com/office/drawing/2014/main" id="{D8BDCE1F-FA36-7246-D326-B222755BC1AF}"/>
              </a:ext>
            </a:extLst>
          </p:cNvPr>
          <p:cNvPicPr>
            <a:picLocks noChangeAspect="1"/>
          </p:cNvPicPr>
          <p:nvPr/>
        </p:nvPicPr>
        <p:blipFill>
          <a:blip r:embed="rId4"/>
          <a:stretch>
            <a:fillRect/>
          </a:stretch>
        </p:blipFill>
        <p:spPr>
          <a:xfrm>
            <a:off x="108382" y="4981040"/>
            <a:ext cx="8920017" cy="471112"/>
          </a:xfrm>
          <a:prstGeom prst="rect">
            <a:avLst/>
          </a:prstGeom>
        </p:spPr>
      </p:pic>
      <p:pic>
        <p:nvPicPr>
          <p:cNvPr id="5" name="Picture 4">
            <a:extLst>
              <a:ext uri="{FF2B5EF4-FFF2-40B4-BE49-F238E27FC236}">
                <a16:creationId xmlns:a16="http://schemas.microsoft.com/office/drawing/2014/main" id="{717CD77D-9456-787D-AABD-BC3F215CB2B6}"/>
              </a:ext>
            </a:extLst>
          </p:cNvPr>
          <p:cNvPicPr>
            <a:picLocks noChangeAspect="1"/>
          </p:cNvPicPr>
          <p:nvPr/>
        </p:nvPicPr>
        <p:blipFill>
          <a:blip r:embed="rId5"/>
          <a:stretch>
            <a:fillRect/>
          </a:stretch>
        </p:blipFill>
        <p:spPr>
          <a:xfrm>
            <a:off x="108382" y="3923846"/>
            <a:ext cx="8730472" cy="930860"/>
          </a:xfrm>
          <a:prstGeom prst="rect">
            <a:avLst/>
          </a:prstGeom>
        </p:spPr>
      </p:pic>
      <p:pic>
        <p:nvPicPr>
          <p:cNvPr id="15" name="Graphic 14" descr="Back with solid fill">
            <a:extLst>
              <a:ext uri="{FF2B5EF4-FFF2-40B4-BE49-F238E27FC236}">
                <a16:creationId xmlns:a16="http://schemas.microsoft.com/office/drawing/2014/main" id="{959265F8-EF31-F975-BDC0-D29147F7A89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06062" y="4905709"/>
            <a:ext cx="914400" cy="914400"/>
          </a:xfrm>
          <a:prstGeom prst="rect">
            <a:avLst/>
          </a:prstGeom>
        </p:spPr>
      </p:pic>
      <p:sp>
        <p:nvSpPr>
          <p:cNvPr id="10" name="TextBox 9">
            <a:extLst>
              <a:ext uri="{FF2B5EF4-FFF2-40B4-BE49-F238E27FC236}">
                <a16:creationId xmlns:a16="http://schemas.microsoft.com/office/drawing/2014/main" id="{7A2B5037-5BF1-A95B-7A45-35DF69F03425}"/>
              </a:ext>
            </a:extLst>
          </p:cNvPr>
          <p:cNvSpPr txBox="1"/>
          <p:nvPr/>
        </p:nvSpPr>
        <p:spPr>
          <a:xfrm>
            <a:off x="66516" y="5702550"/>
            <a:ext cx="8621202" cy="830997"/>
          </a:xfrm>
          <a:prstGeom prst="rect">
            <a:avLst/>
          </a:prstGeom>
          <a:noFill/>
        </p:spPr>
        <p:txBody>
          <a:bodyPr wrap="square">
            <a:spAutoFit/>
          </a:bodyPr>
          <a:lstStyle/>
          <a:p>
            <a:r>
              <a:rPr lang="en-AU" sz="2400" dirty="0">
                <a:latin typeface="Cambria" panose="02040503050406030204" pitchFamily="18" charset="0"/>
                <a:ea typeface="Cambria" panose="02040503050406030204" pitchFamily="18" charset="0"/>
              </a:rPr>
              <a:t>They do provide many other Alerts than these,</a:t>
            </a:r>
            <a:r>
              <a:rPr lang="en-AU" dirty="0">
                <a:latin typeface="Cambria" panose="02040503050406030204" pitchFamily="18" charset="0"/>
                <a:ea typeface="Cambria" panose="02040503050406030204" pitchFamily="18" charset="0"/>
              </a:rPr>
              <a:t> </a:t>
            </a:r>
            <a:r>
              <a:rPr lang="en-AU" sz="2400" dirty="0">
                <a:latin typeface="Cambria" panose="02040503050406030204" pitchFamily="18" charset="0"/>
                <a:ea typeface="Cambria" panose="02040503050406030204" pitchFamily="18" charset="0"/>
              </a:rPr>
              <a:t>but they do not follow the Data Quality Issues presented in Appendix 1.</a:t>
            </a:r>
            <a:endParaRPr lang="en-GB" dirty="0"/>
          </a:p>
        </p:txBody>
      </p:sp>
    </p:spTree>
    <p:extLst>
      <p:ext uri="{BB962C8B-B14F-4D97-AF65-F5344CB8AC3E}">
        <p14:creationId xmlns:p14="http://schemas.microsoft.com/office/powerpoint/2010/main" val="4105507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37</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sp>
        <p:nvSpPr>
          <p:cNvPr id="2" name="TextBox 1">
            <a:extLst>
              <a:ext uri="{FF2B5EF4-FFF2-40B4-BE49-F238E27FC236}">
                <a16:creationId xmlns:a16="http://schemas.microsoft.com/office/drawing/2014/main" id="{58AB7469-28EE-1CED-2D35-7F91D06B7875}"/>
              </a:ext>
            </a:extLst>
          </p:cNvPr>
          <p:cNvSpPr txBox="1"/>
          <p:nvPr/>
        </p:nvSpPr>
        <p:spPr>
          <a:xfrm>
            <a:off x="147782" y="498203"/>
            <a:ext cx="8458670"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Validation and Comparative Analysis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240111" y="111566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0644" y="1116426"/>
            <a:ext cx="445549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 name="Table 2">
            <a:extLst>
              <a:ext uri="{FF2B5EF4-FFF2-40B4-BE49-F238E27FC236}">
                <a16:creationId xmlns:a16="http://schemas.microsoft.com/office/drawing/2014/main" id="{A94C7322-EB6E-53F0-31F6-E1BD5283D7CD}"/>
              </a:ext>
            </a:extLst>
          </p:cNvPr>
          <p:cNvGraphicFramePr>
            <a:graphicFrameLocks noGrp="1"/>
          </p:cNvGraphicFramePr>
          <p:nvPr>
            <p:extLst>
              <p:ext uri="{D42A27DB-BD31-4B8C-83A1-F6EECF244321}">
                <p14:modId xmlns:p14="http://schemas.microsoft.com/office/powerpoint/2010/main" val="3988665592"/>
              </p:ext>
            </p:extLst>
          </p:nvPr>
        </p:nvGraphicFramePr>
        <p:xfrm>
          <a:off x="685330" y="1396998"/>
          <a:ext cx="7409097" cy="4389120"/>
        </p:xfrm>
        <a:graphic>
          <a:graphicData uri="http://schemas.openxmlformats.org/drawingml/2006/table">
            <a:tbl>
              <a:tblPr firstRow="1" bandRow="1">
                <a:tableStyleId>{5C22544A-7EE6-4342-B048-85BDC9FD1C3A}</a:tableStyleId>
              </a:tblPr>
              <a:tblGrid>
                <a:gridCol w="2714720">
                  <a:extLst>
                    <a:ext uri="{9D8B030D-6E8A-4147-A177-3AD203B41FA5}">
                      <a16:colId xmlns:a16="http://schemas.microsoft.com/office/drawing/2014/main" val="266976231"/>
                    </a:ext>
                  </a:extLst>
                </a:gridCol>
                <a:gridCol w="2224678">
                  <a:extLst>
                    <a:ext uri="{9D8B030D-6E8A-4147-A177-3AD203B41FA5}">
                      <a16:colId xmlns:a16="http://schemas.microsoft.com/office/drawing/2014/main" val="3541533524"/>
                    </a:ext>
                  </a:extLst>
                </a:gridCol>
                <a:gridCol w="2469699">
                  <a:extLst>
                    <a:ext uri="{9D8B030D-6E8A-4147-A177-3AD203B41FA5}">
                      <a16:colId xmlns:a16="http://schemas.microsoft.com/office/drawing/2014/main" val="1690099810"/>
                    </a:ext>
                  </a:extLst>
                </a:gridCol>
              </a:tblGrid>
              <a:tr h="784287">
                <a:tc>
                  <a:txBody>
                    <a:bodyPr/>
                    <a:lstStyle/>
                    <a:p>
                      <a:r>
                        <a:rPr lang="en-AU" sz="2400" dirty="0"/>
                        <a:t>Situation</a:t>
                      </a:r>
                      <a:endParaRPr lang="en-GB" sz="2400" dirty="0"/>
                    </a:p>
                  </a:txBody>
                  <a:tcPr/>
                </a:tc>
                <a:tc>
                  <a:txBody>
                    <a:bodyPr/>
                    <a:lstStyle/>
                    <a:p>
                      <a:r>
                        <a:rPr lang="en-AU" sz="2400" dirty="0"/>
                        <a:t>Our research</a:t>
                      </a:r>
                      <a:endParaRPr lang="en-GB" sz="2400" dirty="0"/>
                    </a:p>
                  </a:txBody>
                  <a:tcPr/>
                </a:tc>
                <a:tc>
                  <a:txBody>
                    <a:bodyPr/>
                    <a:lstStyle/>
                    <a:p>
                      <a:r>
                        <a:rPr lang="en-AU" sz="2400" dirty="0"/>
                        <a:t>Ydata Profiling Alerts</a:t>
                      </a:r>
                      <a:endParaRPr lang="en-GB" sz="2400" dirty="0"/>
                    </a:p>
                  </a:txBody>
                  <a:tcPr/>
                </a:tc>
                <a:extLst>
                  <a:ext uri="{0D108BD9-81ED-4DB2-BD59-A6C34878D82A}">
                    <a16:rowId xmlns:a16="http://schemas.microsoft.com/office/drawing/2014/main" val="3260947819"/>
                  </a:ext>
                </a:extLst>
              </a:tr>
              <a:tr h="406668">
                <a:tc>
                  <a:txBody>
                    <a:bodyPr/>
                    <a:lstStyle/>
                    <a:p>
                      <a:r>
                        <a:rPr lang="en-AU" sz="2200" dirty="0">
                          <a:solidFill>
                            <a:srgbClr val="000000"/>
                          </a:solidFill>
                          <a:effectLst/>
                          <a:latin typeface="Cambria" panose="02040503050406030204" pitchFamily="18" charset="0"/>
                          <a:ea typeface="Cambria" panose="02040503050406030204" pitchFamily="18" charset="0"/>
                        </a:rPr>
                        <a:t>Content ‘?’</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77</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0</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196179025"/>
                  </a:ext>
                </a:extLst>
              </a:tr>
              <a:tr h="406668">
                <a:tc>
                  <a:txBody>
                    <a:bodyPr/>
                    <a:lstStyle/>
                    <a:p>
                      <a:r>
                        <a:rPr lang="en-AU" sz="2200" dirty="0">
                          <a:latin typeface="Cambria" panose="02040503050406030204" pitchFamily="18" charset="0"/>
                          <a:ea typeface="Cambria" panose="02040503050406030204" pitchFamily="18" charset="0"/>
                        </a:rPr>
                        <a:t>Missing Values</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81</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1</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160505166"/>
                  </a:ext>
                </a:extLst>
              </a:tr>
              <a:tr h="406668">
                <a:tc>
                  <a:txBody>
                    <a:bodyPr/>
                    <a:lstStyle/>
                    <a:p>
                      <a:r>
                        <a:rPr lang="en-AU" sz="2200" dirty="0">
                          <a:latin typeface="Cambria" panose="02040503050406030204" pitchFamily="18" charset="0"/>
                          <a:ea typeface="Cambria" panose="02040503050406030204" pitchFamily="18" charset="0"/>
                        </a:rPr>
                        <a:t>Negative Values</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2 (e.g. Humidity)</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0</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242617473"/>
                  </a:ext>
                </a:extLst>
              </a:tr>
              <a:tr h="726192">
                <a:tc>
                  <a:txBody>
                    <a:bodyPr/>
                    <a:lstStyle/>
                    <a:p>
                      <a:r>
                        <a:rPr lang="en-AU" sz="2200" dirty="0">
                          <a:latin typeface="Cambria" panose="02040503050406030204" pitchFamily="18" charset="0"/>
                          <a:ea typeface="Cambria" panose="02040503050406030204" pitchFamily="18" charset="0"/>
                        </a:rPr>
                        <a:t>Geographical and Temporal data</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5</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0</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1933504878"/>
                  </a:ext>
                </a:extLst>
              </a:tr>
              <a:tr h="723360">
                <a:tc>
                  <a:txBody>
                    <a:bodyPr/>
                    <a:lstStyle/>
                    <a:p>
                      <a:r>
                        <a:rPr lang="en-AU" sz="2200" dirty="0">
                          <a:latin typeface="Cambria" panose="02040503050406030204" pitchFamily="18" charset="0"/>
                          <a:ea typeface="Cambria" panose="02040503050406030204" pitchFamily="18" charset="0"/>
                        </a:rPr>
                        <a:t>Non-String and Non- Numerical data</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4</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0</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3219988477"/>
                  </a:ext>
                </a:extLst>
              </a:tr>
              <a:tr h="684919">
                <a:tc>
                  <a:txBody>
                    <a:bodyPr/>
                    <a:lstStyle/>
                    <a:p>
                      <a:r>
                        <a:rPr lang="en-AU" sz="2200" dirty="0">
                          <a:latin typeface="Cambria" panose="02040503050406030204" pitchFamily="18" charset="0"/>
                          <a:ea typeface="Cambria" panose="02040503050406030204" pitchFamily="18" charset="0"/>
                        </a:rPr>
                        <a:t>Time and others</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11 Analysed and validated </a:t>
                      </a:r>
                      <a:endParaRPr lang="en-GB" sz="2200" dirty="0">
                        <a:latin typeface="Cambria" panose="02040503050406030204" pitchFamily="18" charset="0"/>
                        <a:ea typeface="Cambria" panose="02040503050406030204" pitchFamily="18" charset="0"/>
                      </a:endParaRPr>
                    </a:p>
                  </a:txBody>
                  <a:tcPr/>
                </a:tc>
                <a:tc>
                  <a:txBody>
                    <a:bodyPr/>
                    <a:lstStyle/>
                    <a:p>
                      <a:r>
                        <a:rPr lang="en-AU" sz="2200" dirty="0">
                          <a:latin typeface="Cambria" panose="02040503050406030204" pitchFamily="18" charset="0"/>
                          <a:ea typeface="Cambria" panose="02040503050406030204" pitchFamily="18" charset="0"/>
                        </a:rPr>
                        <a:t>11 Unsupported </a:t>
                      </a:r>
                      <a:endParaRPr lang="en-GB" sz="2200" dirty="0">
                        <a:latin typeface="Cambria" panose="02040503050406030204" pitchFamily="18" charset="0"/>
                        <a:ea typeface="Cambria" panose="02040503050406030204" pitchFamily="18" charset="0"/>
                      </a:endParaRPr>
                    </a:p>
                  </a:txBody>
                  <a:tcPr/>
                </a:tc>
                <a:extLst>
                  <a:ext uri="{0D108BD9-81ED-4DB2-BD59-A6C34878D82A}">
                    <a16:rowId xmlns:a16="http://schemas.microsoft.com/office/drawing/2014/main" val="916144718"/>
                  </a:ext>
                </a:extLst>
              </a:tr>
            </a:tbl>
          </a:graphicData>
        </a:graphic>
      </p:graphicFrame>
    </p:spTree>
    <p:extLst>
      <p:ext uri="{BB962C8B-B14F-4D97-AF65-F5344CB8AC3E}">
        <p14:creationId xmlns:p14="http://schemas.microsoft.com/office/powerpoint/2010/main" val="1771888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38</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sp>
        <p:nvSpPr>
          <p:cNvPr id="2" name="TextBox 1">
            <a:extLst>
              <a:ext uri="{FF2B5EF4-FFF2-40B4-BE49-F238E27FC236}">
                <a16:creationId xmlns:a16="http://schemas.microsoft.com/office/drawing/2014/main" id="{58AB7469-28EE-1CED-2D35-7F91D06B7875}"/>
              </a:ext>
            </a:extLst>
          </p:cNvPr>
          <p:cNvSpPr txBox="1"/>
          <p:nvPr/>
        </p:nvSpPr>
        <p:spPr>
          <a:xfrm>
            <a:off x="147782" y="498203"/>
            <a:ext cx="8458670"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Validation and Comparative Analysis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240111" y="111566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0644" y="1116426"/>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051D3CF-E074-CA4F-108A-983CAA788731}"/>
              </a:ext>
            </a:extLst>
          </p:cNvPr>
          <p:cNvSpPr txBox="1"/>
          <p:nvPr/>
        </p:nvSpPr>
        <p:spPr>
          <a:xfrm>
            <a:off x="196599" y="1146444"/>
            <a:ext cx="8606919" cy="1231106"/>
          </a:xfrm>
          <a:prstGeom prst="rect">
            <a:avLst/>
          </a:prstGeom>
          <a:noFill/>
        </p:spPr>
        <p:txBody>
          <a:bodyPr wrap="square">
            <a:spAutoFit/>
          </a:bodyPr>
          <a:lstStyle/>
          <a:p>
            <a:pPr algn="just"/>
            <a:r>
              <a:rPr lang="en-AU" sz="2000" b="1" dirty="0">
                <a:latin typeface="Cambria" panose="02040503050406030204" pitchFamily="18" charset="0"/>
                <a:ea typeface="Cambria" panose="02040503050406030204" pitchFamily="18" charset="0"/>
              </a:rPr>
              <a:t>Precision, Recall, and F1 Score Calculation</a:t>
            </a:r>
          </a:p>
          <a:p>
            <a:pPr algn="just"/>
            <a:endParaRPr lang="en-AU" sz="1800" dirty="0">
              <a:effectLst/>
              <a:latin typeface="Cambria" panose="02040503050406030204" pitchFamily="18" charset="0"/>
              <a:ea typeface="Cambria" panose="02040503050406030204" pitchFamily="18" charset="0"/>
              <a:cs typeface="Times New Roman" panose="02020603050405020304" pitchFamily="18" charset="0"/>
            </a:endParaRPr>
          </a:p>
          <a:p>
            <a:pPr algn="just"/>
            <a:r>
              <a:rPr lang="en-AU" sz="1800" dirty="0">
                <a:effectLst/>
                <a:latin typeface="Cambria" panose="02040503050406030204" pitchFamily="18" charset="0"/>
                <a:ea typeface="Cambria" panose="02040503050406030204" pitchFamily="18" charset="0"/>
                <a:cs typeface="Times New Roman" panose="02020603050405020304" pitchFamily="18" charset="0"/>
              </a:rPr>
              <a:t>The only Data </a:t>
            </a:r>
            <a:r>
              <a:rPr lang="en-US" sz="1800" dirty="0">
                <a:effectLst/>
                <a:latin typeface="Cambria" panose="02040503050406030204" pitchFamily="18" charset="0"/>
                <a:ea typeface="Cambria" panose="02040503050406030204" pitchFamily="18" charset="0"/>
                <a:cs typeface="Times New Roman" panose="02020603050405020304" pitchFamily="18" charset="0"/>
              </a:rPr>
              <a:t>Quality</a:t>
            </a:r>
            <a:r>
              <a:rPr lang="en-AU" sz="1800" dirty="0">
                <a:effectLst/>
                <a:latin typeface="Cambria" panose="02040503050406030204" pitchFamily="18" charset="0"/>
                <a:ea typeface="Cambria" panose="02040503050406030204" pitchFamily="18" charset="0"/>
                <a:cs typeface="Times New Roman" panose="02020603050405020304" pitchFamily="18" charset="0"/>
              </a:rPr>
              <a:t> Issue that can be compared is the </a:t>
            </a:r>
            <a:r>
              <a:rPr lang="en-AU" sz="1800" b="1" dirty="0">
                <a:effectLst/>
                <a:latin typeface="Cambria" panose="02040503050406030204" pitchFamily="18" charset="0"/>
                <a:ea typeface="Cambria" panose="02040503050406030204" pitchFamily="18" charset="0"/>
                <a:cs typeface="Times New Roman" panose="02020603050405020304" pitchFamily="18" charset="0"/>
              </a:rPr>
              <a:t>Missing Data Issue</a:t>
            </a:r>
            <a:r>
              <a:rPr lang="en-AU" sz="1800" dirty="0">
                <a:effectLst/>
                <a:latin typeface="Cambria" panose="02040503050406030204" pitchFamily="18" charset="0"/>
                <a:ea typeface="Cambria" panose="02040503050406030204" pitchFamily="18" charset="0"/>
                <a:cs typeface="Times New Roman" panose="02020603050405020304" pitchFamily="18" charset="0"/>
              </a:rPr>
              <a:t>, considering all 922 attributes:</a:t>
            </a:r>
            <a:endParaRPr lang="en-AU" sz="2000"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E7683A36-D021-1E71-DAFB-DD8085E9A381}"/>
              </a:ext>
            </a:extLst>
          </p:cNvPr>
          <p:cNvSpPr>
            <a:spLocks noChangeArrowheads="1"/>
          </p:cNvSpPr>
          <p:nvPr/>
        </p:nvSpPr>
        <p:spPr bwMode="auto">
          <a:xfrm>
            <a:off x="252649" y="2371288"/>
            <a:ext cx="881515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152400" algn="l" defTabSz="914400" rtl="0" eaLnBrk="0" fontAlgn="base" latinLnBrk="0" hangingPunct="0">
              <a:lnSpc>
                <a:spcPct val="100000"/>
              </a:lnSpc>
              <a:spcBef>
                <a:spcPct val="0"/>
              </a:spcBef>
              <a:spcAft>
                <a:spcPct val="0"/>
              </a:spcAft>
              <a:buClrTx/>
              <a:buSzTx/>
              <a:buFontTx/>
              <a:buNone/>
              <a:tabLst/>
            </a:pPr>
            <a:r>
              <a:rPr kumimoji="0" lang="en-AU" altLang="ja-JP" sz="1600" b="1" i="0" u="none" strike="noStrike" cap="none" normalizeH="0" baseline="0" dirty="0">
                <a:ln>
                  <a:noFill/>
                </a:ln>
                <a:solidFill>
                  <a:schemeClr val="tx1"/>
                </a:solidFill>
                <a:effectLst/>
                <a:latin typeface="Linux Libertine O"/>
                <a:ea typeface="Cambria" panose="02040503050406030204" pitchFamily="18" charset="0"/>
              </a:rPr>
              <a:t>Precision (P)</a:t>
            </a:r>
            <a:r>
              <a:rPr kumimoji="0" lang="en-AU" altLang="ja-JP" sz="1600" b="0" i="0" u="none" strike="noStrike" cap="none" normalizeH="0" baseline="0" dirty="0">
                <a:ln>
                  <a:noFill/>
                </a:ln>
                <a:solidFill>
                  <a:schemeClr val="tx1"/>
                </a:solidFill>
                <a:effectLst/>
                <a:latin typeface="Linux Libertine O"/>
                <a:ea typeface="Cambria" panose="02040503050406030204" pitchFamily="18" charset="0"/>
              </a:rPr>
              <a:t> measures the accuracy of the positive predictions (i.e., the proportion of positive identifications that were actually correct).</a:t>
            </a:r>
            <a:endParaRPr kumimoji="0" lang="en-GB" altLang="ja-JP" sz="1600" b="0" i="0" u="none" strike="noStrike" cap="none" normalizeH="0" baseline="0" dirty="0">
              <a:ln>
                <a:noFill/>
              </a:ln>
              <a:solidFill>
                <a:schemeClr val="tx1"/>
              </a:solidFill>
              <a:effectLst/>
            </a:endParaRPr>
          </a:p>
          <a:p>
            <a:pPr marL="0" marR="0" lvl="0" indent="152400" algn="l" defTabSz="914400" rtl="0" eaLnBrk="0" fontAlgn="base" latinLnBrk="0" hangingPunct="0">
              <a:lnSpc>
                <a:spcPct val="100000"/>
              </a:lnSpc>
              <a:spcBef>
                <a:spcPct val="0"/>
              </a:spcBef>
              <a:spcAft>
                <a:spcPct val="0"/>
              </a:spcAft>
              <a:buClrTx/>
              <a:buSzTx/>
              <a:buFontTx/>
              <a:buNone/>
              <a:tabLst/>
            </a:pPr>
            <a:endParaRPr kumimoji="0" lang="en-GB" altLang="ja-JP" sz="1600" b="0" i="0" u="none" strike="noStrike" cap="none" normalizeH="0" baseline="0" dirty="0">
              <a:ln>
                <a:noFill/>
              </a:ln>
              <a:solidFill>
                <a:schemeClr val="tx1"/>
              </a:solidFill>
              <a:effectLst/>
              <a:latin typeface="Arial" panose="020B0604020202020204" pitchFamily="34" charset="0"/>
            </a:endParaRPr>
          </a:p>
        </p:txBody>
      </p:sp>
      <p:sp>
        <p:nvSpPr>
          <p:cNvPr id="5" name="Rectangle 3">
            <a:extLst>
              <a:ext uri="{FF2B5EF4-FFF2-40B4-BE49-F238E27FC236}">
                <a16:creationId xmlns:a16="http://schemas.microsoft.com/office/drawing/2014/main" id="{15AA7EB5-ED2F-A8D2-DF11-68561A3A3DF6}"/>
              </a:ext>
            </a:extLst>
          </p:cNvPr>
          <p:cNvSpPr>
            <a:spLocks noChangeArrowheads="1"/>
          </p:cNvSpPr>
          <p:nvPr/>
        </p:nvSpPr>
        <p:spPr bwMode="auto">
          <a:xfrm>
            <a:off x="452525" y="3326346"/>
            <a:ext cx="8458671"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tabLst>
                <a:tab pos="304800" algn="l"/>
              </a:tabLst>
              <a:defRPr>
                <a:solidFill>
                  <a:schemeClr val="tx1"/>
                </a:solidFill>
                <a:latin typeface="Arial" panose="020B0604020202020204" pitchFamily="34" charset="0"/>
              </a:defRPr>
            </a:lvl1pPr>
            <a:lvl2pPr>
              <a:tabLst>
                <a:tab pos="304800" algn="l"/>
              </a:tabLst>
              <a:defRPr>
                <a:solidFill>
                  <a:schemeClr val="tx1"/>
                </a:solidFill>
                <a:latin typeface="Arial" panose="020B0604020202020204" pitchFamily="34" charset="0"/>
              </a:defRPr>
            </a:lvl2pPr>
            <a:lvl3pPr>
              <a:tabLst>
                <a:tab pos="304800" algn="l"/>
              </a:tabLst>
              <a:defRPr>
                <a:solidFill>
                  <a:schemeClr val="tx1"/>
                </a:solidFill>
                <a:latin typeface="Arial" panose="020B0604020202020204" pitchFamily="34" charset="0"/>
              </a:defRPr>
            </a:lvl3pPr>
            <a:lvl4pPr>
              <a:tabLst>
                <a:tab pos="304800" algn="l"/>
              </a:tabLst>
              <a:defRPr>
                <a:solidFill>
                  <a:schemeClr val="tx1"/>
                </a:solidFill>
                <a:latin typeface="Arial" panose="020B0604020202020204" pitchFamily="34" charset="0"/>
              </a:defRPr>
            </a:lvl4pPr>
            <a:lvl5pPr>
              <a:tabLst>
                <a:tab pos="304800" algn="l"/>
              </a:tabLst>
              <a:defRPr>
                <a:solidFill>
                  <a:schemeClr val="tx1"/>
                </a:solidFill>
                <a:latin typeface="Arial" panose="020B0604020202020204" pitchFamily="34" charset="0"/>
              </a:defRPr>
            </a:lvl5pPr>
            <a:lvl6pPr eaLnBrk="0" fontAlgn="base" hangingPunct="0">
              <a:spcBef>
                <a:spcPct val="0"/>
              </a:spcBef>
              <a:spcAft>
                <a:spcPct val="0"/>
              </a:spcAft>
              <a:tabLst>
                <a:tab pos="304800" algn="l"/>
              </a:tabLst>
              <a:defRPr>
                <a:solidFill>
                  <a:schemeClr val="tx1"/>
                </a:solidFill>
                <a:latin typeface="Arial" panose="020B0604020202020204" pitchFamily="34" charset="0"/>
              </a:defRPr>
            </a:lvl6pPr>
            <a:lvl7pPr eaLnBrk="0" fontAlgn="base" hangingPunct="0">
              <a:spcBef>
                <a:spcPct val="0"/>
              </a:spcBef>
              <a:spcAft>
                <a:spcPct val="0"/>
              </a:spcAft>
              <a:tabLst>
                <a:tab pos="304800" algn="l"/>
              </a:tabLst>
              <a:defRPr>
                <a:solidFill>
                  <a:schemeClr val="tx1"/>
                </a:solidFill>
                <a:latin typeface="Arial" panose="020B0604020202020204" pitchFamily="34" charset="0"/>
              </a:defRPr>
            </a:lvl7pPr>
            <a:lvl8pPr eaLnBrk="0" fontAlgn="base" hangingPunct="0">
              <a:spcBef>
                <a:spcPct val="0"/>
              </a:spcBef>
              <a:spcAft>
                <a:spcPct val="0"/>
              </a:spcAft>
              <a:tabLst>
                <a:tab pos="304800" algn="l"/>
              </a:tabLst>
              <a:defRPr>
                <a:solidFill>
                  <a:schemeClr val="tx1"/>
                </a:solidFill>
                <a:latin typeface="Arial" panose="020B0604020202020204" pitchFamily="34" charset="0"/>
              </a:defRPr>
            </a:lvl8pPr>
            <a:lvl9pPr eaLnBrk="0" fontAlgn="base" hangingPunct="0">
              <a:spcBef>
                <a:spcPct val="0"/>
              </a:spcBef>
              <a:spcAft>
                <a:spcPct val="0"/>
              </a:spcAft>
              <a:tabLst>
                <a:tab pos="304800" algn="l"/>
              </a:tabLs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tab pos="304800" algn="l"/>
              </a:tabLst>
            </a:pPr>
            <a:r>
              <a:rPr kumimoji="0" lang="en-AU" altLang="en-US" sz="1600" b="0" i="0" u="none" strike="noStrike" cap="none" normalizeH="0" baseline="0" dirty="0">
                <a:ln>
                  <a:noFill/>
                </a:ln>
                <a:solidFill>
                  <a:schemeClr val="tx1"/>
                </a:solidFill>
                <a:effectLst/>
                <a:latin typeface="Linux Libertine O"/>
                <a:ea typeface="Cambria" panose="02040503050406030204" pitchFamily="18" charset="0"/>
              </a:rPr>
              <a:t>For our method:</a:t>
            </a:r>
            <a:endParaRPr kumimoji="0" lang="en-GB"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304800" algn="l"/>
              </a:tabLst>
            </a:pP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TP for Missing Values = 81 </a:t>
            </a: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(assuming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all Missing Values we identified are correct</a:t>
            </a: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a:t>
            </a:r>
            <a:endParaRPr kumimoji="0" lang="en-GB"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304800" algn="l"/>
              </a:tabLst>
            </a:pP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FP for Missing Values = 0 </a:t>
            </a: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(assuming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no incorrect Missing Values were identified,</a:t>
            </a: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 as we don't have evidence to the contrary)</a:t>
            </a:r>
            <a:endParaRPr kumimoji="0" lang="en-GB" altLang="en-US" sz="1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Char char="•"/>
              <a:tabLst>
                <a:tab pos="304800" algn="l"/>
              </a:tabLst>
            </a:pPr>
            <a:r>
              <a:rPr kumimoji="0" lang="en-AU" altLang="en-US" sz="1600" b="0" i="0" u="none" strike="noStrike" cap="none" normalizeH="0" baseline="0" dirty="0">
                <a:ln>
                  <a:noFill/>
                </a:ln>
                <a:solidFill>
                  <a:srgbClr val="000000"/>
                </a:solidFill>
                <a:effectLst/>
                <a:latin typeface="Linux Libertine O"/>
                <a:ea typeface="Cambria" panose="02040503050406030204" pitchFamily="18" charset="0"/>
              </a:rPr>
              <a:t>     Therefore,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P = </a:t>
            </a:r>
            <a:r>
              <a:rPr lang="en-AU" sz="1600" b="1" dirty="0">
                <a:solidFill>
                  <a:srgbClr val="000000"/>
                </a:solidFill>
                <a:latin typeface="Linux Libertine O"/>
                <a:ea typeface="Cambria" panose="02040503050406030204" pitchFamily="18" charset="0"/>
              </a:rPr>
              <a:t>81/(81 + 0) = </a:t>
            </a:r>
            <a:r>
              <a:rPr kumimoji="0" lang="en-AU" altLang="en-US" sz="1600" b="1" i="0" u="none" strike="noStrike" cap="none" normalizeH="0" baseline="0" dirty="0">
                <a:ln>
                  <a:noFill/>
                </a:ln>
                <a:solidFill>
                  <a:srgbClr val="000000"/>
                </a:solidFill>
                <a:effectLst/>
                <a:latin typeface="Linux Libertine O"/>
                <a:ea typeface="Cambria" panose="02040503050406030204" pitchFamily="18" charset="0"/>
              </a:rPr>
              <a:t>100%</a:t>
            </a:r>
            <a:endParaRPr kumimoji="0" lang="en-AU" altLang="en-US" sz="1600" b="1" i="0" u="none" strike="noStrike" cap="none" normalizeH="0" baseline="0" dirty="0">
              <a:ln>
                <a:noFill/>
              </a:ln>
              <a:solidFill>
                <a:schemeClr val="tx1"/>
              </a:solidFill>
              <a:effectLst/>
            </a:endParaRPr>
          </a:p>
        </p:txBody>
      </p:sp>
      <p:pic>
        <p:nvPicPr>
          <p:cNvPr id="6" name="Picture 5">
            <a:extLst>
              <a:ext uri="{FF2B5EF4-FFF2-40B4-BE49-F238E27FC236}">
                <a16:creationId xmlns:a16="http://schemas.microsoft.com/office/drawing/2014/main" id="{176AA79E-A9C0-3572-9381-534D2CDF2894}"/>
              </a:ext>
            </a:extLst>
          </p:cNvPr>
          <p:cNvPicPr>
            <a:picLocks noChangeAspect="1"/>
          </p:cNvPicPr>
          <p:nvPr/>
        </p:nvPicPr>
        <p:blipFill>
          <a:blip r:embed="rId4"/>
          <a:stretch>
            <a:fillRect/>
          </a:stretch>
        </p:blipFill>
        <p:spPr>
          <a:xfrm>
            <a:off x="747351" y="2881818"/>
            <a:ext cx="2192532" cy="532516"/>
          </a:xfrm>
          <a:prstGeom prst="rect">
            <a:avLst/>
          </a:prstGeom>
        </p:spPr>
      </p:pic>
      <p:sp>
        <p:nvSpPr>
          <p:cNvPr id="11" name="TextBox 10">
            <a:extLst>
              <a:ext uri="{FF2B5EF4-FFF2-40B4-BE49-F238E27FC236}">
                <a16:creationId xmlns:a16="http://schemas.microsoft.com/office/drawing/2014/main" id="{72592A9C-7EB9-C197-8F6F-7501B0476E6B}"/>
              </a:ext>
            </a:extLst>
          </p:cNvPr>
          <p:cNvSpPr txBox="1"/>
          <p:nvPr/>
        </p:nvSpPr>
        <p:spPr>
          <a:xfrm>
            <a:off x="372030" y="4681333"/>
            <a:ext cx="8576387" cy="453201"/>
          </a:xfrm>
          <a:prstGeom prst="rect">
            <a:avLst/>
          </a:prstGeom>
          <a:noFill/>
        </p:spPr>
        <p:txBody>
          <a:bodyPr wrap="square">
            <a:spAutoFit/>
          </a:bodyPr>
          <a:lstStyle/>
          <a:p>
            <a:pPr algn="just">
              <a:lnSpc>
                <a:spcPts val="1350"/>
              </a:lnSpc>
            </a:pPr>
            <a:r>
              <a:rPr lang="en-AU" sz="1600" b="1" dirty="0">
                <a:latin typeface="Linux Libertine O"/>
                <a:ea typeface="Cambria" panose="02040503050406030204" pitchFamily="18" charset="0"/>
              </a:rPr>
              <a:t>Recall (R) </a:t>
            </a:r>
            <a:r>
              <a:rPr lang="en-AU" sz="1600" dirty="0">
                <a:latin typeface="Linux Libertine O"/>
                <a:ea typeface="Cambria" panose="02040503050406030204" pitchFamily="18" charset="0"/>
              </a:rPr>
              <a:t>measures the proportion of actual positives that were identified correctly (i.e., the ability of the model to find all the relevant cases).</a:t>
            </a:r>
            <a:endParaRPr lang="en-GB" sz="1600" dirty="0">
              <a:latin typeface="Linux Libertine O"/>
              <a:ea typeface="Cambria" panose="02040503050406030204" pitchFamily="18" charset="0"/>
            </a:endParaRPr>
          </a:p>
        </p:txBody>
      </p:sp>
      <p:pic>
        <p:nvPicPr>
          <p:cNvPr id="13" name="Picture 12">
            <a:extLst>
              <a:ext uri="{FF2B5EF4-FFF2-40B4-BE49-F238E27FC236}">
                <a16:creationId xmlns:a16="http://schemas.microsoft.com/office/drawing/2014/main" id="{9E40EF9A-9EBF-32F8-EB5E-E7DED9877974}"/>
              </a:ext>
            </a:extLst>
          </p:cNvPr>
          <p:cNvPicPr>
            <a:picLocks noChangeAspect="1"/>
          </p:cNvPicPr>
          <p:nvPr/>
        </p:nvPicPr>
        <p:blipFill>
          <a:blip r:embed="rId5"/>
          <a:stretch>
            <a:fillRect/>
          </a:stretch>
        </p:blipFill>
        <p:spPr>
          <a:xfrm>
            <a:off x="747351" y="5166082"/>
            <a:ext cx="2192532" cy="385951"/>
          </a:xfrm>
          <a:prstGeom prst="rect">
            <a:avLst/>
          </a:prstGeom>
        </p:spPr>
      </p:pic>
      <p:sp>
        <p:nvSpPr>
          <p:cNvPr id="16" name="TextBox 15">
            <a:extLst>
              <a:ext uri="{FF2B5EF4-FFF2-40B4-BE49-F238E27FC236}">
                <a16:creationId xmlns:a16="http://schemas.microsoft.com/office/drawing/2014/main" id="{EF712409-470B-78B6-4E83-D0336D8DA36B}"/>
              </a:ext>
            </a:extLst>
          </p:cNvPr>
          <p:cNvSpPr txBox="1"/>
          <p:nvPr/>
        </p:nvSpPr>
        <p:spPr>
          <a:xfrm>
            <a:off x="372030" y="5667785"/>
            <a:ext cx="8212783" cy="1068754"/>
          </a:xfrm>
          <a:prstGeom prst="rect">
            <a:avLst/>
          </a:prstGeom>
          <a:noFill/>
        </p:spPr>
        <p:txBody>
          <a:bodyPr wrap="square">
            <a:spAutoFit/>
          </a:bodyPr>
          <a:lstStyle/>
          <a:p>
            <a:pPr algn="just">
              <a:lnSpc>
                <a:spcPts val="1350"/>
              </a:lnSpc>
            </a:pPr>
            <a:r>
              <a:rPr lang="en-AU" sz="1600" dirty="0">
                <a:solidFill>
                  <a:srgbClr val="000000"/>
                </a:solidFill>
                <a:latin typeface="Linux Libertine O"/>
                <a:ea typeface="Cambria" panose="02040503050406030204" pitchFamily="18" charset="0"/>
              </a:rPr>
              <a:t>For our method:</a:t>
            </a:r>
            <a:endParaRPr lang="en-GB" sz="1600" dirty="0">
              <a:solidFill>
                <a:srgbClr val="000000"/>
              </a:solidFill>
              <a:latin typeface="Linux Libertine O"/>
              <a:ea typeface="Cambria" panose="02040503050406030204" pitchFamily="18" charset="0"/>
            </a:endParaRPr>
          </a:p>
          <a:p>
            <a:pPr marL="342900" lvl="0" indent="-342900" algn="just">
              <a:lnSpc>
                <a:spcPts val="1350"/>
              </a:lnSpc>
              <a:spcBef>
                <a:spcPts val="600"/>
              </a:spcBef>
              <a:buFont typeface="Symbol" panose="05050102010706020507" pitchFamily="18" charset="2"/>
              <a:buChar char=""/>
              <a:tabLst>
                <a:tab pos="304800" algn="l"/>
              </a:tabLst>
            </a:pPr>
            <a:r>
              <a:rPr lang="en-AU" sz="1600" b="1" dirty="0">
                <a:solidFill>
                  <a:srgbClr val="000000"/>
                </a:solidFill>
                <a:latin typeface="Linux Libertine O"/>
                <a:ea typeface="Cambria" panose="02040503050406030204" pitchFamily="18" charset="0"/>
              </a:rPr>
              <a:t>TP for Missing Values = 81</a:t>
            </a:r>
            <a:endParaRPr lang="en-GB" sz="1600" b="1" dirty="0">
              <a:solidFill>
                <a:srgbClr val="000000"/>
              </a:solidFill>
              <a:latin typeface="Linux Libertine O"/>
              <a:ea typeface="Cambria" panose="02040503050406030204" pitchFamily="18" charset="0"/>
            </a:endParaRPr>
          </a:p>
          <a:p>
            <a:pPr marL="342900" lvl="0" indent="-342900" algn="just">
              <a:lnSpc>
                <a:spcPts val="1350"/>
              </a:lnSpc>
              <a:buFont typeface="Symbol" panose="05050102010706020507" pitchFamily="18" charset="2"/>
              <a:buChar char=""/>
              <a:tabLst>
                <a:tab pos="304800" algn="l"/>
              </a:tabLst>
            </a:pPr>
            <a:r>
              <a:rPr lang="en-AU" sz="1600" dirty="0">
                <a:solidFill>
                  <a:srgbClr val="000000"/>
                </a:solidFill>
                <a:latin typeface="Linux Libertine O"/>
                <a:ea typeface="Cambria" panose="02040503050406030204" pitchFamily="18" charset="0"/>
              </a:rPr>
              <a:t>FN for Missing Values = 0 (</a:t>
            </a:r>
            <a:r>
              <a:rPr lang="en-AU" sz="1600" b="1" dirty="0">
                <a:solidFill>
                  <a:srgbClr val="000000"/>
                </a:solidFill>
                <a:latin typeface="Linux Libertine O"/>
                <a:ea typeface="Cambria" panose="02040503050406030204" pitchFamily="18" charset="0"/>
              </a:rPr>
              <a:t>since YData identified only one case that we also identified; we can assume there are no FNs for Missing Values</a:t>
            </a:r>
            <a:r>
              <a:rPr lang="en-AU" sz="1600" dirty="0">
                <a:solidFill>
                  <a:srgbClr val="000000"/>
                </a:solidFill>
                <a:latin typeface="Linux Libertine O"/>
                <a:ea typeface="Cambria" panose="02040503050406030204" pitchFamily="18" charset="0"/>
              </a:rPr>
              <a:t>)</a:t>
            </a:r>
            <a:endParaRPr lang="en-GB" sz="1600" dirty="0">
              <a:solidFill>
                <a:srgbClr val="000000"/>
              </a:solidFill>
              <a:latin typeface="Linux Libertine O"/>
              <a:ea typeface="Cambria" panose="02040503050406030204" pitchFamily="18" charset="0"/>
            </a:endParaRPr>
          </a:p>
          <a:p>
            <a:pPr marL="342900" lvl="0" indent="-342900" algn="just">
              <a:lnSpc>
                <a:spcPts val="1350"/>
              </a:lnSpc>
              <a:spcAft>
                <a:spcPts val="600"/>
              </a:spcAft>
              <a:buFont typeface="Symbol" panose="05050102010706020507" pitchFamily="18" charset="2"/>
              <a:buChar char=""/>
              <a:tabLst>
                <a:tab pos="304800" algn="l"/>
              </a:tabLst>
            </a:pPr>
            <a:r>
              <a:rPr lang="en-AU" sz="1600" dirty="0">
                <a:solidFill>
                  <a:srgbClr val="000000"/>
                </a:solidFill>
                <a:latin typeface="Linux Libertine O"/>
                <a:ea typeface="Cambria" panose="02040503050406030204" pitchFamily="18" charset="0"/>
              </a:rPr>
              <a:t>Therefore, </a:t>
            </a:r>
            <a:r>
              <a:rPr lang="en-AU" sz="1600" b="1" dirty="0">
                <a:solidFill>
                  <a:srgbClr val="000000"/>
                </a:solidFill>
                <a:latin typeface="Linux Libertine O"/>
                <a:ea typeface="Cambria" panose="02040503050406030204" pitchFamily="18" charset="0"/>
              </a:rPr>
              <a:t>R = 81/(81 + 0) = 100%</a:t>
            </a:r>
            <a:endParaRPr lang="en-GB" sz="1600" b="1" dirty="0">
              <a:solidFill>
                <a:srgbClr val="000000"/>
              </a:solidFill>
              <a:latin typeface="Linux Libertine O"/>
              <a:ea typeface="Cambria" panose="02040503050406030204" pitchFamily="18" charset="0"/>
            </a:endParaRPr>
          </a:p>
        </p:txBody>
      </p:sp>
    </p:spTree>
    <p:extLst>
      <p:ext uri="{BB962C8B-B14F-4D97-AF65-F5344CB8AC3E}">
        <p14:creationId xmlns:p14="http://schemas.microsoft.com/office/powerpoint/2010/main" val="3670836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39</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sp>
        <p:nvSpPr>
          <p:cNvPr id="2" name="TextBox 1">
            <a:extLst>
              <a:ext uri="{FF2B5EF4-FFF2-40B4-BE49-F238E27FC236}">
                <a16:creationId xmlns:a16="http://schemas.microsoft.com/office/drawing/2014/main" id="{58AB7469-28EE-1CED-2D35-7F91D06B7875}"/>
              </a:ext>
            </a:extLst>
          </p:cNvPr>
          <p:cNvSpPr txBox="1"/>
          <p:nvPr/>
        </p:nvSpPr>
        <p:spPr>
          <a:xfrm>
            <a:off x="147782" y="498203"/>
            <a:ext cx="8458670"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Validation and Comparative Analysis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240111" y="111566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0644" y="1116426"/>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CaixaDeTexto 6">
            <a:extLst>
              <a:ext uri="{FF2B5EF4-FFF2-40B4-BE49-F238E27FC236}">
                <a16:creationId xmlns:a16="http://schemas.microsoft.com/office/drawing/2014/main" id="{B051D3CF-E074-CA4F-108A-983CAA788731}"/>
              </a:ext>
            </a:extLst>
          </p:cNvPr>
          <p:cNvSpPr txBox="1"/>
          <p:nvPr/>
        </p:nvSpPr>
        <p:spPr>
          <a:xfrm>
            <a:off x="240111" y="1285515"/>
            <a:ext cx="8606919" cy="677108"/>
          </a:xfrm>
          <a:prstGeom prst="rect">
            <a:avLst/>
          </a:prstGeom>
          <a:noFill/>
        </p:spPr>
        <p:txBody>
          <a:bodyPr wrap="square">
            <a:spAutoFit/>
          </a:bodyPr>
          <a:lstStyle/>
          <a:p>
            <a:pPr algn="just"/>
            <a:r>
              <a:rPr lang="en-AU" sz="2000" b="1" dirty="0">
                <a:latin typeface="Cambria" panose="02040503050406030204" pitchFamily="18" charset="0"/>
                <a:ea typeface="Cambria" panose="02040503050406030204" pitchFamily="18" charset="0"/>
              </a:rPr>
              <a:t>Precision, Recall, and F1 Score Calculation</a:t>
            </a:r>
          </a:p>
          <a:p>
            <a:pPr algn="just"/>
            <a:endParaRPr lang="en-AU"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3" name="Picture 12">
            <a:extLst>
              <a:ext uri="{FF2B5EF4-FFF2-40B4-BE49-F238E27FC236}">
                <a16:creationId xmlns:a16="http://schemas.microsoft.com/office/drawing/2014/main" id="{9E40EF9A-9EBF-32F8-EB5E-E7DED9877974}"/>
              </a:ext>
            </a:extLst>
          </p:cNvPr>
          <p:cNvPicPr>
            <a:picLocks noChangeAspect="1"/>
          </p:cNvPicPr>
          <p:nvPr/>
        </p:nvPicPr>
        <p:blipFill>
          <a:blip r:embed="rId4"/>
          <a:stretch>
            <a:fillRect/>
          </a:stretch>
        </p:blipFill>
        <p:spPr>
          <a:xfrm>
            <a:off x="492228" y="2259294"/>
            <a:ext cx="2192532" cy="385951"/>
          </a:xfrm>
          <a:prstGeom prst="rect">
            <a:avLst/>
          </a:prstGeom>
        </p:spPr>
      </p:pic>
      <p:sp>
        <p:nvSpPr>
          <p:cNvPr id="15" name="TextBox 14">
            <a:extLst>
              <a:ext uri="{FF2B5EF4-FFF2-40B4-BE49-F238E27FC236}">
                <a16:creationId xmlns:a16="http://schemas.microsoft.com/office/drawing/2014/main" id="{8DD159C4-CC6A-08FA-2891-FDEC6609107B}"/>
              </a:ext>
            </a:extLst>
          </p:cNvPr>
          <p:cNvSpPr txBox="1"/>
          <p:nvPr/>
        </p:nvSpPr>
        <p:spPr>
          <a:xfrm>
            <a:off x="443114" y="2758884"/>
            <a:ext cx="7900334" cy="1134157"/>
          </a:xfrm>
          <a:prstGeom prst="rect">
            <a:avLst/>
          </a:prstGeom>
          <a:noFill/>
        </p:spPr>
        <p:txBody>
          <a:bodyPr wrap="square">
            <a:spAutoFit/>
          </a:bodyPr>
          <a:lstStyle/>
          <a:p>
            <a:pPr algn="just">
              <a:lnSpc>
                <a:spcPts val="1350"/>
              </a:lnSpc>
            </a:pPr>
            <a:r>
              <a:rPr lang="en-AU" sz="1600" dirty="0">
                <a:solidFill>
                  <a:srgbClr val="000000"/>
                </a:solidFill>
                <a:latin typeface="Linux Libertine O"/>
                <a:ea typeface="Cambria" panose="02040503050406030204" pitchFamily="18" charset="0"/>
              </a:rPr>
              <a:t>For </a:t>
            </a:r>
            <a:r>
              <a:rPr lang="en-AU" sz="1600" dirty="0">
                <a:solidFill>
                  <a:srgbClr val="000000"/>
                </a:solidFill>
                <a:highlight>
                  <a:srgbClr val="FFFF00"/>
                </a:highlight>
                <a:latin typeface="Linux Libertine O"/>
                <a:ea typeface="Cambria" panose="02040503050406030204" pitchFamily="18" charset="0"/>
              </a:rPr>
              <a:t>YData Profiling</a:t>
            </a:r>
            <a:r>
              <a:rPr lang="en-AU" sz="1600" dirty="0">
                <a:solidFill>
                  <a:srgbClr val="000000"/>
                </a:solidFill>
                <a:latin typeface="Linux Libertine O"/>
                <a:ea typeface="Cambria" panose="02040503050406030204" pitchFamily="18" charset="0"/>
              </a:rPr>
              <a:t>:</a:t>
            </a:r>
            <a:endParaRPr lang="en-GB" sz="1600" dirty="0">
              <a:solidFill>
                <a:srgbClr val="000000"/>
              </a:solidFill>
              <a:latin typeface="Linux Libertine O"/>
              <a:ea typeface="Cambria" panose="02040503050406030204" pitchFamily="18" charset="0"/>
            </a:endParaRPr>
          </a:p>
          <a:p>
            <a:pPr marL="342900" lvl="0" indent="-360000" algn="just">
              <a:lnSpc>
                <a:spcPts val="1400"/>
              </a:lnSpc>
              <a:spcBef>
                <a:spcPts val="600"/>
              </a:spcBef>
              <a:spcAft>
                <a:spcPts val="400"/>
              </a:spcAft>
              <a:buFont typeface="Symbol" panose="05050102010706020507" pitchFamily="18" charset="2"/>
              <a:buChar char=""/>
              <a:tabLst>
                <a:tab pos="304800" algn="l"/>
              </a:tabLst>
            </a:pPr>
            <a:r>
              <a:rPr lang="en-AU" sz="1600" dirty="0">
                <a:solidFill>
                  <a:srgbClr val="000000"/>
                </a:solidFill>
                <a:latin typeface="Linux Libertine O"/>
                <a:ea typeface="Cambria" panose="02040503050406030204" pitchFamily="18" charset="0"/>
              </a:rPr>
              <a:t>TP for Missing Values = </a:t>
            </a:r>
            <a:r>
              <a:rPr lang="en-AU" sz="1600" dirty="0">
                <a:solidFill>
                  <a:srgbClr val="000000"/>
                </a:solidFill>
                <a:highlight>
                  <a:srgbClr val="00FF00"/>
                </a:highlight>
                <a:latin typeface="Linux Libertine O"/>
                <a:ea typeface="Cambria" panose="02040503050406030204" pitchFamily="18" charset="0"/>
              </a:rPr>
              <a:t>1 (since they identified one case that we also agree with)</a:t>
            </a:r>
            <a:endParaRPr lang="en-GB" sz="1600" dirty="0">
              <a:solidFill>
                <a:srgbClr val="000000"/>
              </a:solidFill>
              <a:highlight>
                <a:srgbClr val="00FF00"/>
              </a:highlight>
              <a:latin typeface="Linux Libertine O"/>
              <a:ea typeface="Cambria" panose="02040503050406030204" pitchFamily="18" charset="0"/>
            </a:endParaRPr>
          </a:p>
          <a:p>
            <a:pPr marL="342900" lvl="0" indent="-342900" algn="just">
              <a:lnSpc>
                <a:spcPts val="1350"/>
              </a:lnSpc>
              <a:spcAft>
                <a:spcPts val="400"/>
              </a:spcAft>
              <a:buFont typeface="Symbol" panose="05050102010706020507" pitchFamily="18" charset="2"/>
              <a:buChar char=""/>
              <a:tabLst>
                <a:tab pos="304800" algn="l"/>
              </a:tabLst>
            </a:pPr>
            <a:r>
              <a:rPr lang="en-AU" sz="1600" dirty="0">
                <a:solidFill>
                  <a:srgbClr val="000000"/>
                </a:solidFill>
                <a:latin typeface="Linux Libertine O"/>
                <a:ea typeface="Cambria" panose="02040503050406030204" pitchFamily="18" charset="0"/>
              </a:rPr>
              <a:t>FN for Missing Values = </a:t>
            </a:r>
            <a:r>
              <a:rPr lang="en-AU" sz="1600" b="1" dirty="0">
                <a:solidFill>
                  <a:srgbClr val="000000"/>
                </a:solidFill>
                <a:highlight>
                  <a:srgbClr val="00FF00"/>
                </a:highlight>
                <a:latin typeface="Linux Libertine O"/>
                <a:ea typeface="Cambria" panose="02040503050406030204" pitchFamily="18" charset="0"/>
              </a:rPr>
              <a:t>81 - 1 = 80</a:t>
            </a:r>
            <a:r>
              <a:rPr lang="en-AU" sz="1600" dirty="0">
                <a:solidFill>
                  <a:srgbClr val="000000"/>
                </a:solidFill>
                <a:highlight>
                  <a:srgbClr val="00FF00"/>
                </a:highlight>
                <a:latin typeface="Linux Libertine O"/>
                <a:ea typeface="Cambria" panose="02040503050406030204" pitchFamily="18" charset="0"/>
              </a:rPr>
              <a:t> (all the cases they missed)</a:t>
            </a:r>
            <a:endParaRPr lang="en-GB" sz="1600" dirty="0">
              <a:solidFill>
                <a:srgbClr val="000000"/>
              </a:solidFill>
              <a:highlight>
                <a:srgbClr val="00FF00"/>
              </a:highlight>
              <a:latin typeface="Linux Libertine O"/>
              <a:ea typeface="Cambria" panose="02040503050406030204" pitchFamily="18" charset="0"/>
            </a:endParaRPr>
          </a:p>
          <a:p>
            <a:pPr marL="342900" lvl="0" indent="-342900" algn="just">
              <a:lnSpc>
                <a:spcPct val="150000"/>
              </a:lnSpc>
              <a:spcAft>
                <a:spcPts val="600"/>
              </a:spcAft>
              <a:buFont typeface="Symbol" panose="05050102010706020507" pitchFamily="18" charset="2"/>
              <a:buChar char=""/>
              <a:tabLst>
                <a:tab pos="304800" algn="l"/>
              </a:tabLst>
            </a:pPr>
            <a:r>
              <a:rPr lang="en-AU" sz="1600" dirty="0">
                <a:solidFill>
                  <a:srgbClr val="000000"/>
                </a:solidFill>
                <a:latin typeface="Linux Libertine O"/>
                <a:ea typeface="Cambria" panose="02040503050406030204" pitchFamily="18" charset="0"/>
              </a:rPr>
              <a:t>Therefore, </a:t>
            </a:r>
            <a:r>
              <a:rPr lang="en-AU" sz="1600" dirty="0">
                <a:solidFill>
                  <a:srgbClr val="000000"/>
                </a:solidFill>
                <a:highlight>
                  <a:srgbClr val="FFFF00"/>
                </a:highlight>
                <a:latin typeface="Linux Libertine O"/>
                <a:ea typeface="Cambria" panose="02040503050406030204" pitchFamily="18" charset="0"/>
              </a:rPr>
              <a:t>R = 1/(1 + 80) = 1.23%</a:t>
            </a:r>
            <a:endParaRPr lang="en-GB" sz="1600" dirty="0">
              <a:solidFill>
                <a:srgbClr val="000000"/>
              </a:solidFill>
              <a:highlight>
                <a:srgbClr val="FFFF00"/>
              </a:highlight>
              <a:latin typeface="Linux Libertine O"/>
              <a:ea typeface="Cambria" panose="02040503050406030204" pitchFamily="18" charset="0"/>
            </a:endParaRPr>
          </a:p>
        </p:txBody>
      </p:sp>
      <p:sp>
        <p:nvSpPr>
          <p:cNvPr id="18" name="TextBox 17">
            <a:extLst>
              <a:ext uri="{FF2B5EF4-FFF2-40B4-BE49-F238E27FC236}">
                <a16:creationId xmlns:a16="http://schemas.microsoft.com/office/drawing/2014/main" id="{1376D01E-FC0C-2B40-FCA0-F96888E4E87D}"/>
              </a:ext>
            </a:extLst>
          </p:cNvPr>
          <p:cNvSpPr txBox="1"/>
          <p:nvPr/>
        </p:nvSpPr>
        <p:spPr>
          <a:xfrm>
            <a:off x="287022" y="4217132"/>
            <a:ext cx="8112365" cy="453201"/>
          </a:xfrm>
          <a:prstGeom prst="rect">
            <a:avLst/>
          </a:prstGeom>
          <a:noFill/>
        </p:spPr>
        <p:txBody>
          <a:bodyPr wrap="square">
            <a:spAutoFit/>
          </a:bodyPr>
          <a:lstStyle/>
          <a:p>
            <a:pPr algn="just">
              <a:lnSpc>
                <a:spcPts val="1350"/>
              </a:lnSpc>
            </a:pPr>
            <a:r>
              <a:rPr lang="en-AU" sz="1600" b="1" dirty="0">
                <a:latin typeface="Linux Libertine O"/>
                <a:ea typeface="Cambria" panose="02040503050406030204" pitchFamily="18" charset="0"/>
              </a:rPr>
              <a:t>F1 Score </a:t>
            </a:r>
            <a:r>
              <a:rPr lang="en-AU" sz="1600" dirty="0">
                <a:latin typeface="Linux Libertine O"/>
                <a:ea typeface="Cambria" panose="02040503050406030204" pitchFamily="18" charset="0"/>
              </a:rPr>
              <a:t>is the harmonic mean of Precision and Recall, a measure that takes both FP and FN into account.</a:t>
            </a:r>
            <a:endParaRPr lang="en-GB" sz="1600" dirty="0">
              <a:latin typeface="Linux Libertine O"/>
              <a:ea typeface="Cambria" panose="02040503050406030204" pitchFamily="18" charset="0"/>
            </a:endParaRPr>
          </a:p>
        </p:txBody>
      </p:sp>
      <p:pic>
        <p:nvPicPr>
          <p:cNvPr id="19" name="Picture 18">
            <a:extLst>
              <a:ext uri="{FF2B5EF4-FFF2-40B4-BE49-F238E27FC236}">
                <a16:creationId xmlns:a16="http://schemas.microsoft.com/office/drawing/2014/main" id="{D33EB93F-08B4-FB53-3D93-CFBA715152C4}"/>
              </a:ext>
            </a:extLst>
          </p:cNvPr>
          <p:cNvPicPr>
            <a:picLocks noChangeAspect="1"/>
          </p:cNvPicPr>
          <p:nvPr/>
        </p:nvPicPr>
        <p:blipFill>
          <a:blip r:embed="rId5"/>
          <a:stretch>
            <a:fillRect/>
          </a:stretch>
        </p:blipFill>
        <p:spPr>
          <a:xfrm>
            <a:off x="610614" y="4597003"/>
            <a:ext cx="1558413" cy="453201"/>
          </a:xfrm>
          <a:prstGeom prst="rect">
            <a:avLst/>
          </a:prstGeom>
        </p:spPr>
      </p:pic>
      <p:sp>
        <p:nvSpPr>
          <p:cNvPr id="21" name="TextBox 20">
            <a:extLst>
              <a:ext uri="{FF2B5EF4-FFF2-40B4-BE49-F238E27FC236}">
                <a16:creationId xmlns:a16="http://schemas.microsoft.com/office/drawing/2014/main" id="{EF249333-3199-D12B-5362-79BB5FC29DFB}"/>
              </a:ext>
            </a:extLst>
          </p:cNvPr>
          <p:cNvSpPr txBox="1"/>
          <p:nvPr/>
        </p:nvSpPr>
        <p:spPr>
          <a:xfrm>
            <a:off x="242215" y="5089017"/>
            <a:ext cx="7643294" cy="273665"/>
          </a:xfrm>
          <a:prstGeom prst="rect">
            <a:avLst/>
          </a:prstGeom>
          <a:noFill/>
        </p:spPr>
        <p:txBody>
          <a:bodyPr wrap="square">
            <a:spAutoFit/>
          </a:bodyPr>
          <a:lstStyle/>
          <a:p>
            <a:pPr algn="just">
              <a:lnSpc>
                <a:spcPts val="1350"/>
              </a:lnSpc>
              <a:spcAft>
                <a:spcPts val="600"/>
              </a:spcAft>
            </a:pPr>
            <a:r>
              <a:rPr lang="en-AU" sz="1600" dirty="0">
                <a:latin typeface="Linux Libertine O"/>
                <a:ea typeface="Cambria" panose="02040503050406030204" pitchFamily="18" charset="0"/>
              </a:rPr>
              <a:t>For our method, since P and R are both 100%, the F1 score is also 100%.</a:t>
            </a:r>
            <a:endParaRPr lang="en-GB" sz="1600" dirty="0">
              <a:latin typeface="Linux Libertine O"/>
              <a:ea typeface="Cambria" panose="02040503050406030204" pitchFamily="18" charset="0"/>
            </a:endParaRPr>
          </a:p>
        </p:txBody>
      </p:sp>
      <p:sp>
        <p:nvSpPr>
          <p:cNvPr id="23" name="TextBox 22">
            <a:extLst>
              <a:ext uri="{FF2B5EF4-FFF2-40B4-BE49-F238E27FC236}">
                <a16:creationId xmlns:a16="http://schemas.microsoft.com/office/drawing/2014/main" id="{815B4174-A75A-C2F8-1816-17EB17591D32}"/>
              </a:ext>
            </a:extLst>
          </p:cNvPr>
          <p:cNvSpPr txBox="1"/>
          <p:nvPr/>
        </p:nvSpPr>
        <p:spPr>
          <a:xfrm>
            <a:off x="287022" y="5531461"/>
            <a:ext cx="7718576" cy="1068754"/>
          </a:xfrm>
          <a:prstGeom prst="rect">
            <a:avLst/>
          </a:prstGeom>
          <a:noFill/>
        </p:spPr>
        <p:txBody>
          <a:bodyPr wrap="square">
            <a:spAutoFit/>
          </a:bodyPr>
          <a:lstStyle/>
          <a:p>
            <a:pPr algn="just">
              <a:lnSpc>
                <a:spcPts val="1350"/>
              </a:lnSpc>
            </a:pPr>
            <a:r>
              <a:rPr lang="en-AU" sz="1600" dirty="0">
                <a:latin typeface="Linux Libertine O"/>
                <a:ea typeface="Cambria" panose="02040503050406030204" pitchFamily="18" charset="0"/>
              </a:rPr>
              <a:t>For </a:t>
            </a:r>
            <a:r>
              <a:rPr lang="en-AU" sz="1600" dirty="0">
                <a:highlight>
                  <a:srgbClr val="FFFF00"/>
                </a:highlight>
                <a:latin typeface="Linux Libertine O"/>
                <a:ea typeface="Cambria" panose="02040503050406030204" pitchFamily="18" charset="0"/>
              </a:rPr>
              <a:t>YData Profiling</a:t>
            </a:r>
            <a:r>
              <a:rPr lang="en-AU" sz="1600" dirty="0">
                <a:latin typeface="Linux Libertine O"/>
                <a:ea typeface="Cambria" panose="02040503050406030204" pitchFamily="18" charset="0"/>
              </a:rPr>
              <a:t>:</a:t>
            </a:r>
            <a:endParaRPr lang="en-GB" sz="1600" dirty="0">
              <a:latin typeface="Linux Libertine O"/>
              <a:ea typeface="Cambria" panose="02040503050406030204" pitchFamily="18" charset="0"/>
            </a:endParaRPr>
          </a:p>
          <a:p>
            <a:pPr marL="342900" lvl="0" indent="-342900" algn="just">
              <a:lnSpc>
                <a:spcPts val="1350"/>
              </a:lnSpc>
              <a:spcBef>
                <a:spcPts val="600"/>
              </a:spcBef>
              <a:buFont typeface="Symbol" panose="05050102010706020507" pitchFamily="18" charset="2"/>
              <a:buChar char=""/>
              <a:tabLst>
                <a:tab pos="304800" algn="l"/>
              </a:tabLst>
            </a:pPr>
            <a:r>
              <a:rPr lang="en-AU" sz="1600" dirty="0">
                <a:latin typeface="Linux Libertine O"/>
                <a:ea typeface="Cambria" panose="02040503050406030204" pitchFamily="18" charset="0"/>
              </a:rPr>
              <a:t>Given P is 100% (as they made one correct prediction and no wrong predictions for missing data)</a:t>
            </a:r>
            <a:endParaRPr lang="en-GB" sz="1600" dirty="0">
              <a:latin typeface="Linux Libertine O"/>
              <a:ea typeface="Cambria" panose="02040503050406030204" pitchFamily="18" charset="0"/>
            </a:endParaRPr>
          </a:p>
          <a:p>
            <a:pPr marL="342900" lvl="0" indent="-342900" algn="just">
              <a:lnSpc>
                <a:spcPts val="1350"/>
              </a:lnSpc>
              <a:buFont typeface="Symbol" panose="05050102010706020507" pitchFamily="18" charset="2"/>
              <a:buChar char=""/>
              <a:tabLst>
                <a:tab pos="304800" algn="l"/>
              </a:tabLst>
            </a:pPr>
            <a:r>
              <a:rPr lang="en-AU" sz="1600" dirty="0">
                <a:latin typeface="Linux Libertine O"/>
                <a:ea typeface="Cambria" panose="02040503050406030204" pitchFamily="18" charset="0"/>
              </a:rPr>
              <a:t>And R is 1.23%</a:t>
            </a:r>
            <a:endParaRPr lang="en-GB" sz="1600" dirty="0">
              <a:latin typeface="Linux Libertine O"/>
              <a:ea typeface="Cambria" panose="02040503050406030204" pitchFamily="18" charset="0"/>
            </a:endParaRPr>
          </a:p>
          <a:p>
            <a:pPr marL="342900" lvl="0" indent="-342900" algn="just">
              <a:lnSpc>
                <a:spcPts val="1350"/>
              </a:lnSpc>
              <a:spcAft>
                <a:spcPts val="600"/>
              </a:spcAft>
              <a:buFont typeface="Symbol" panose="05050102010706020507" pitchFamily="18" charset="2"/>
              <a:buChar char=""/>
              <a:tabLst>
                <a:tab pos="304800" algn="l"/>
              </a:tabLst>
            </a:pPr>
            <a:r>
              <a:rPr lang="en-AU" sz="1600" dirty="0">
                <a:latin typeface="Linux Libertine O"/>
                <a:ea typeface="Cambria" panose="02040503050406030204" pitchFamily="18" charset="0"/>
              </a:rPr>
              <a:t>The F1 score for YData would be: </a:t>
            </a:r>
            <a:r>
              <a:rPr lang="en-AU" sz="1600" dirty="0">
                <a:highlight>
                  <a:srgbClr val="FFFF00"/>
                </a:highlight>
                <a:latin typeface="Linux Libertine O"/>
                <a:ea typeface="Cambria" panose="02040503050406030204" pitchFamily="18" charset="0"/>
              </a:rPr>
              <a:t>F1 = 2 x (1 x 0.0123)/(1 + 0.0123) = 2.44%.</a:t>
            </a:r>
            <a:endParaRPr lang="en-GB" sz="1600" dirty="0">
              <a:highlight>
                <a:srgbClr val="FFFF00"/>
              </a:highlight>
              <a:latin typeface="Linux Libertine O"/>
              <a:ea typeface="Cambria" panose="02040503050406030204" pitchFamily="18" charset="0"/>
            </a:endParaRPr>
          </a:p>
        </p:txBody>
      </p:sp>
    </p:spTree>
    <p:extLst>
      <p:ext uri="{BB962C8B-B14F-4D97-AF65-F5344CB8AC3E}">
        <p14:creationId xmlns:p14="http://schemas.microsoft.com/office/powerpoint/2010/main" val="35087561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4</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40518" y="998756"/>
            <a:ext cx="8143926" cy="646331"/>
          </a:xfrm>
          <a:prstGeom prst="rect">
            <a:avLst/>
          </a:prstGeom>
          <a:noFill/>
        </p:spPr>
        <p:txBody>
          <a:bodyPr wrap="square" rtlCol="0">
            <a:spAutoFit/>
          </a:bodyPr>
          <a:lstStyle/>
          <a:p>
            <a:r>
              <a:rPr lang="en-GB" sz="3600" dirty="0">
                <a:latin typeface="Cambria" panose="02040503050406030204" pitchFamily="18" charset="0"/>
                <a:ea typeface="Cambria" panose="02040503050406030204" pitchFamily="18" charset="0"/>
              </a:rPr>
              <a:t>Aims and Objectives</a:t>
            </a: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1632A42-3284-CEBE-528A-1647EA463161}"/>
              </a:ext>
            </a:extLst>
          </p:cNvPr>
          <p:cNvSpPr txBox="1"/>
          <p:nvPr/>
        </p:nvSpPr>
        <p:spPr>
          <a:xfrm>
            <a:off x="194650" y="1969160"/>
            <a:ext cx="8786388" cy="4524315"/>
          </a:xfrm>
          <a:prstGeom prst="rect">
            <a:avLst/>
          </a:prstGeom>
          <a:noFill/>
        </p:spPr>
        <p:txBody>
          <a:bodyPr wrap="square">
            <a:spAutoFit/>
          </a:bodyPr>
          <a:lstStyle/>
          <a:p>
            <a:r>
              <a:rPr lang="en-AU" sz="2800" b="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Aim of the Study</a:t>
            </a:r>
            <a:r>
              <a:rPr lang="en-AU"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To enhance data quality assessment methods through semantic analysis of attribute labels</a:t>
            </a:r>
          </a:p>
          <a:p>
            <a:endParaRPr lang="en-AU" dirty="0">
              <a:solidFill>
                <a:srgbClr val="000000"/>
              </a:solidFill>
              <a:latin typeface="Cambria" panose="02040503050406030204" pitchFamily="18" charset="0"/>
              <a:ea typeface="Cambria" panose="02040503050406030204" pitchFamily="18" charset="0"/>
            </a:endParaRPr>
          </a:p>
          <a:p>
            <a:r>
              <a:rPr lang="en-AU" sz="2600" b="1" dirty="0">
                <a:solidFill>
                  <a:srgbClr val="000000"/>
                </a:solidFill>
                <a:latin typeface="Cambria" panose="02040503050406030204" pitchFamily="18" charset="0"/>
                <a:ea typeface="Cambria" panose="02040503050406030204" pitchFamily="18" charset="0"/>
              </a:rPr>
              <a:t>Objectives</a:t>
            </a:r>
            <a:r>
              <a:rPr lang="en-AU" sz="2600" dirty="0">
                <a:solidFill>
                  <a:srgbClr val="000000"/>
                </a:solidFill>
                <a:latin typeface="Cambria" panose="02040503050406030204" pitchFamily="18" charset="0"/>
                <a:ea typeface="Cambria" panose="02040503050406030204" pitchFamily="18" charset="0"/>
              </a:rPr>
              <a:t>:</a:t>
            </a:r>
          </a:p>
          <a:p>
            <a:pPr marL="457200" indent="-457200">
              <a:buFont typeface="+mj-lt"/>
              <a:buAutoNum type="arabicPeriod"/>
            </a:pPr>
            <a:r>
              <a:rPr lang="en-AU" sz="2600" dirty="0"/>
              <a:t>Develop dictionaries for semantic detection.</a:t>
            </a:r>
          </a:p>
          <a:p>
            <a:pPr marL="457200" indent="-457200">
              <a:buFont typeface="+mj-lt"/>
              <a:buAutoNum type="arabicPeriod"/>
            </a:pPr>
            <a:r>
              <a:rPr lang="en-AU" sz="2600" dirty="0"/>
              <a:t>Identify data types </a:t>
            </a:r>
            <a:r>
              <a:rPr lang="en-GB" sz="2600" dirty="0"/>
              <a:t>from attribute labels</a:t>
            </a:r>
            <a:r>
              <a:rPr lang="en-AU" sz="2600" dirty="0"/>
              <a:t>.</a:t>
            </a:r>
          </a:p>
          <a:p>
            <a:pPr marL="457200" indent="-457200">
              <a:buFont typeface="+mj-lt"/>
              <a:buAutoNum type="arabicPeriod"/>
            </a:pPr>
            <a:r>
              <a:rPr lang="en-AU" sz="2600" dirty="0"/>
              <a:t>Integrate semantic type detection into data quality assessments, aligning with scholarly rigour.</a:t>
            </a:r>
          </a:p>
          <a:p>
            <a:pPr marL="457200" indent="-457200">
              <a:buFont typeface="+mj-lt"/>
              <a:buAutoNum type="arabicPeriod"/>
            </a:pPr>
            <a:r>
              <a:rPr lang="en-AU" sz="2600" dirty="0"/>
              <a:t>Evaluate these methods against conventional tools. </a:t>
            </a:r>
          </a:p>
          <a:p>
            <a:pPr marL="457200" indent="-457200">
              <a:buFont typeface="+mj-lt"/>
              <a:buAutoNum type="arabicPeriod"/>
            </a:pPr>
            <a:r>
              <a:rPr lang="en-AU" sz="2600" dirty="0"/>
              <a:t>Disseminate the findings to benefit the research community and industry.</a:t>
            </a:r>
            <a:endParaRPr lang="en-GB" sz="2600" dirty="0"/>
          </a:p>
        </p:txBody>
      </p:sp>
    </p:spTree>
    <p:extLst>
      <p:ext uri="{BB962C8B-B14F-4D97-AF65-F5344CB8AC3E}">
        <p14:creationId xmlns:p14="http://schemas.microsoft.com/office/powerpoint/2010/main" val="32351279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Ethics</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40</a:t>
            </a:fld>
            <a:endParaRPr lang="en-AU" dirty="0"/>
          </a:p>
        </p:txBody>
      </p:sp>
      <p:sp>
        <p:nvSpPr>
          <p:cNvPr id="15" name="TextBox 14">
            <a:extLst>
              <a:ext uri="{FF2B5EF4-FFF2-40B4-BE49-F238E27FC236}">
                <a16:creationId xmlns:a16="http://schemas.microsoft.com/office/drawing/2014/main" id="{B60B4240-B01B-14C5-E93B-088B80DF1EF1}"/>
              </a:ext>
            </a:extLst>
          </p:cNvPr>
          <p:cNvSpPr txBox="1"/>
          <p:nvPr/>
        </p:nvSpPr>
        <p:spPr>
          <a:xfrm>
            <a:off x="244714" y="1911552"/>
            <a:ext cx="8654571" cy="830997"/>
          </a:xfrm>
          <a:prstGeom prst="rect">
            <a:avLst/>
          </a:prstGeom>
          <a:noFill/>
        </p:spPr>
        <p:txBody>
          <a:bodyPr wrap="square">
            <a:spAutoFit/>
          </a:bodyPr>
          <a:lstStyle/>
          <a:p>
            <a:r>
              <a:rPr lang="en-AU" dirty="0"/>
              <a:t>I applied for Human Ethics but received information from </a:t>
            </a:r>
            <a:r>
              <a:rPr lang="en-GB" dirty="0"/>
              <a:t>Heather Johnson </a:t>
            </a:r>
            <a:r>
              <a:rPr lang="en-AU" dirty="0"/>
              <a:t>that there is ‘no case to answer’.</a:t>
            </a:r>
            <a:endParaRPr lang="en-GB" dirty="0"/>
          </a:p>
        </p:txBody>
      </p:sp>
    </p:spTree>
    <p:extLst>
      <p:ext uri="{BB962C8B-B14F-4D97-AF65-F5344CB8AC3E}">
        <p14:creationId xmlns:p14="http://schemas.microsoft.com/office/powerpoint/2010/main" val="2095394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Dissemination Plan</a:t>
            </a:r>
            <a:r>
              <a:rPr lang="en-AU" dirty="0">
                <a:latin typeface="Cambria" panose="02040503050406030204" pitchFamily="18" charset="0"/>
                <a:ea typeface="Cambria" panose="02040503050406030204" pitchFamily="18" charset="0"/>
                <a:cs typeface="+mn-cs"/>
              </a:rPr>
              <a:t>  </a:t>
            </a: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41</a:t>
            </a:fld>
            <a:endParaRPr lang="en-AU" dirty="0"/>
          </a:p>
        </p:txBody>
      </p:sp>
      <p:sp>
        <p:nvSpPr>
          <p:cNvPr id="5" name="TextBox 4">
            <a:extLst>
              <a:ext uri="{FF2B5EF4-FFF2-40B4-BE49-F238E27FC236}">
                <a16:creationId xmlns:a16="http://schemas.microsoft.com/office/drawing/2014/main" id="{D9866842-73D2-7F65-B232-A0FE926EBBA5}"/>
              </a:ext>
            </a:extLst>
          </p:cNvPr>
          <p:cNvSpPr txBox="1"/>
          <p:nvPr/>
        </p:nvSpPr>
        <p:spPr>
          <a:xfrm>
            <a:off x="488731" y="1445786"/>
            <a:ext cx="8579068" cy="5508559"/>
          </a:xfrm>
          <a:prstGeom prst="rect">
            <a:avLst/>
          </a:prstGeom>
          <a:noFill/>
        </p:spPr>
        <p:txBody>
          <a:bodyPr wrap="square">
            <a:spAutoFit/>
          </a:bodyPr>
          <a:lstStyle/>
          <a:p>
            <a:pPr lvl="0">
              <a:lnSpc>
                <a:spcPct val="107000"/>
              </a:lnSpc>
              <a:spcAft>
                <a:spcPts val="800"/>
              </a:spcAft>
            </a:pPr>
            <a:r>
              <a:rPr lang="en-AU" kern="100" dirty="0">
                <a:effectLst/>
                <a:latin typeface="Cambria" panose="02040503050406030204" pitchFamily="18" charset="0"/>
                <a:ea typeface="Cambria" panose="02040503050406030204" pitchFamily="18" charset="0"/>
                <a:cs typeface="Times New Roman" panose="02020603050405020304" pitchFamily="18" charset="0"/>
              </a:rPr>
              <a:t>Following Professor Felix Naumann's advice, our research paper was broken into two:</a:t>
            </a:r>
          </a:p>
          <a:p>
            <a:pPr marL="457200" lvl="0" indent="-457200">
              <a:lnSpc>
                <a:spcPct val="107000"/>
              </a:lnSpc>
              <a:spcAft>
                <a:spcPts val="800"/>
              </a:spcAft>
              <a:buFont typeface="+mj-lt"/>
              <a:buAutoNum type="arabicPeriod"/>
            </a:pPr>
            <a:r>
              <a:rPr lang="en-AU" kern="100" dirty="0">
                <a:effectLst/>
                <a:latin typeface="Cambria" panose="02040503050406030204" pitchFamily="18" charset="0"/>
                <a:ea typeface="Cambria" panose="02040503050406030204" pitchFamily="18" charset="0"/>
                <a:cs typeface="Times New Roman" panose="02020603050405020304" pitchFamily="18" charset="0"/>
              </a:rPr>
              <a:t>'Deriving Knowledge from Attribute Labels for Data Quality Assessment', to be sent to a database conference such as </a:t>
            </a:r>
            <a:r>
              <a:rPr lang="en-GB" dirty="0">
                <a:effectLst/>
                <a:latin typeface="Cambria" panose="02040503050406030204" pitchFamily="18" charset="0"/>
                <a:ea typeface="Cambria" panose="02040503050406030204" pitchFamily="18" charset="0"/>
                <a:cs typeface="Times New Roman" panose="02020603050405020304" pitchFamily="18" charset="0"/>
              </a:rPr>
              <a:t>VLDB or EDBT</a:t>
            </a:r>
            <a:r>
              <a:rPr lang="en-GB" dirty="0">
                <a:latin typeface="Cambria" panose="02040503050406030204" pitchFamily="18" charset="0"/>
                <a:ea typeface="Cambria" panose="02040503050406030204" pitchFamily="18" charset="0"/>
                <a:cs typeface="Times New Roman" panose="02020603050405020304" pitchFamily="18" charset="0"/>
              </a:rPr>
              <a:t>;</a:t>
            </a:r>
            <a:endParaRPr lang="en-GB" dirty="0">
              <a:effectLst/>
              <a:latin typeface="Cambria" panose="02040503050406030204" pitchFamily="18" charset="0"/>
              <a:ea typeface="Cambria" panose="02040503050406030204" pitchFamily="18" charset="0"/>
              <a:cs typeface="Times New Roman" panose="02020603050405020304" pitchFamily="18" charset="0"/>
            </a:endParaRPr>
          </a:p>
          <a:p>
            <a:pPr marL="457200" indent="-457200">
              <a:lnSpc>
                <a:spcPct val="107000"/>
              </a:lnSpc>
              <a:spcAft>
                <a:spcPts val="800"/>
              </a:spcAft>
              <a:buFont typeface="+mj-lt"/>
              <a:buAutoNum type="arabicPeriod"/>
            </a:pPr>
            <a:r>
              <a:rPr lang="en-GB" kern="100" dirty="0">
                <a:latin typeface="Cambria" panose="02040503050406030204" pitchFamily="18" charset="0"/>
                <a:ea typeface="Cambria" panose="02040503050406030204" pitchFamily="18" charset="0"/>
                <a:cs typeface="Times New Roman" panose="02020603050405020304" pitchFamily="18" charset="0"/>
              </a:rPr>
              <a:t>A second Research Paper to be sent to the ACM - Journal of Data and Information Quality with the title of the Thesis: </a:t>
            </a:r>
            <a:r>
              <a:rPr lang="en-AU" kern="100" dirty="0">
                <a:effectLst/>
                <a:latin typeface="Cambria" panose="02040503050406030204" pitchFamily="18" charset="0"/>
                <a:ea typeface="Cambria" panose="02040503050406030204" pitchFamily="18" charset="0"/>
                <a:cs typeface="Times New Roman" panose="02020603050405020304" pitchFamily="18" charset="0"/>
              </a:rPr>
              <a:t>'</a:t>
            </a:r>
            <a:r>
              <a:rPr lang="en-AU" kern="100" dirty="0">
                <a:latin typeface="Cambria" panose="02040503050406030204" pitchFamily="18" charset="0"/>
                <a:ea typeface="Cambria" panose="02040503050406030204" pitchFamily="18" charset="0"/>
                <a:cs typeface="Times New Roman" panose="02020603050405020304" pitchFamily="18" charset="0"/>
              </a:rPr>
              <a:t>Attribute-Centric Approach for Data Quality Assessment in Diverse Datasets and Domains</a:t>
            </a:r>
            <a:r>
              <a:rPr lang="en-AU" kern="100" dirty="0">
                <a:effectLst/>
                <a:latin typeface="Cambria" panose="02040503050406030204" pitchFamily="18" charset="0"/>
                <a:ea typeface="Cambria" panose="02040503050406030204" pitchFamily="18" charset="0"/>
                <a:cs typeface="Times New Roman" panose="02020603050405020304" pitchFamily="18" charset="0"/>
              </a:rPr>
              <a:t>’. </a:t>
            </a:r>
          </a:p>
          <a:p>
            <a:pPr lvl="1">
              <a:lnSpc>
                <a:spcPct val="107000"/>
              </a:lnSpc>
              <a:spcAft>
                <a:spcPts val="800"/>
              </a:spcAft>
            </a:pPr>
            <a:r>
              <a:rPr lang="en-AU" kern="100" dirty="0">
                <a:effectLst/>
                <a:latin typeface="Cambria" panose="02040503050406030204" pitchFamily="18" charset="0"/>
                <a:ea typeface="Cambria" panose="02040503050406030204" pitchFamily="18" charset="0"/>
                <a:cs typeface="Times New Roman" panose="02020603050405020304" pitchFamily="18" charset="0"/>
              </a:rPr>
              <a:t>It will have all the other items </a:t>
            </a:r>
            <a:r>
              <a:rPr lang="en-AU" kern="100" dirty="0">
                <a:latin typeface="Cambria" panose="02040503050406030204" pitchFamily="18" charset="0"/>
                <a:ea typeface="Cambria" panose="02040503050406030204" pitchFamily="18" charset="0"/>
                <a:cs typeface="Times New Roman" panose="02020603050405020304" pitchFamily="18" charset="0"/>
              </a:rPr>
              <a:t>from </a:t>
            </a:r>
            <a:r>
              <a:rPr lang="en-AU" kern="100" dirty="0">
                <a:effectLst/>
                <a:latin typeface="Cambria" panose="02040503050406030204" pitchFamily="18" charset="0"/>
                <a:ea typeface="Cambria" panose="02040503050406030204" pitchFamily="18" charset="0"/>
                <a:cs typeface="Times New Roman" panose="02020603050405020304" pitchFamily="18" charset="0"/>
              </a:rPr>
              <a:t>the Milestone 1 document, including the A-DQAF, Alerts and Explainability, updated with the analysis of fifty new datasets from other sources and improved dictionaries and codes.</a:t>
            </a:r>
            <a:endParaRPr lang="en-GB" sz="2000" kern="1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3442270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Dissemination Plan</a:t>
            </a:r>
            <a:r>
              <a:rPr lang="en-AU" dirty="0">
                <a:latin typeface="Cambria" panose="02040503050406030204" pitchFamily="18" charset="0"/>
                <a:ea typeface="Cambria" panose="02040503050406030204" pitchFamily="18" charset="0"/>
                <a:cs typeface="+mn-cs"/>
              </a:rPr>
              <a:t>  </a:t>
            </a: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42</a:t>
            </a:fld>
            <a:endParaRPr lang="en-AU" dirty="0"/>
          </a:p>
        </p:txBody>
      </p:sp>
      <p:sp>
        <p:nvSpPr>
          <p:cNvPr id="8" name="TextBox 7">
            <a:extLst>
              <a:ext uri="{FF2B5EF4-FFF2-40B4-BE49-F238E27FC236}">
                <a16:creationId xmlns:a16="http://schemas.microsoft.com/office/drawing/2014/main" id="{190F27F1-BD2B-16B0-0F71-44696F2D0DC8}"/>
              </a:ext>
            </a:extLst>
          </p:cNvPr>
          <p:cNvSpPr txBox="1"/>
          <p:nvPr/>
        </p:nvSpPr>
        <p:spPr>
          <a:xfrm>
            <a:off x="239600" y="1553284"/>
            <a:ext cx="8664799" cy="3327514"/>
          </a:xfrm>
          <a:prstGeom prst="rect">
            <a:avLst/>
          </a:prstGeom>
          <a:noFill/>
        </p:spPr>
        <p:txBody>
          <a:bodyPr wrap="square">
            <a:spAutoFit/>
          </a:bodyPr>
          <a:lstStyle/>
          <a:p>
            <a:pPr>
              <a:lnSpc>
                <a:spcPct val="107000"/>
              </a:lnSpc>
              <a:spcAft>
                <a:spcPts val="800"/>
              </a:spcAft>
            </a:pPr>
            <a:r>
              <a:rPr lang="en-GB" b="1" kern="100" dirty="0">
                <a:effectLst/>
                <a:latin typeface="Cambria" panose="02040503050406030204" pitchFamily="18" charset="0"/>
                <a:ea typeface="Cambria" panose="02040503050406030204" pitchFamily="18" charset="0"/>
                <a:cs typeface="Times New Roman" panose="02020603050405020304" pitchFamily="18" charset="0"/>
              </a:rPr>
              <a:t>Timeline</a:t>
            </a:r>
            <a:r>
              <a:rPr lang="en-GB" kern="100" dirty="0">
                <a:effectLst/>
                <a:latin typeface="Cambria" panose="02040503050406030204" pitchFamily="18" charset="0"/>
                <a:ea typeface="Cambria" panose="02040503050406030204" pitchFamily="18" charset="0"/>
                <a:cs typeface="Times New Roman" panose="02020603050405020304" pitchFamily="18" charset="0"/>
              </a:rPr>
              <a:t>:</a:t>
            </a:r>
          </a:p>
          <a:p>
            <a:pPr marL="342900" lvl="0" indent="-342900">
              <a:lnSpc>
                <a:spcPct val="107000"/>
              </a:lnSpc>
              <a:buFont typeface="Symbol" panose="05050102010706020507" pitchFamily="18" charset="2"/>
              <a:buChar char=""/>
            </a:pPr>
            <a:r>
              <a:rPr lang="en-GB" kern="100" dirty="0">
                <a:effectLst/>
                <a:latin typeface="Cambria" panose="02040503050406030204" pitchFamily="18" charset="0"/>
                <a:ea typeface="Cambria" panose="02040503050406030204" pitchFamily="18" charset="0"/>
                <a:cs typeface="Times New Roman" panose="02020603050405020304" pitchFamily="18" charset="0"/>
              </a:rPr>
              <a:t>Database Conference submission: Q2-Q3 of 2024.</a:t>
            </a:r>
          </a:p>
          <a:p>
            <a:pPr marL="342900" lvl="0" indent="-342900">
              <a:lnSpc>
                <a:spcPct val="107000"/>
              </a:lnSpc>
              <a:buFont typeface="Symbol" panose="05050102010706020507" pitchFamily="18" charset="2"/>
              <a:buChar char=""/>
            </a:pPr>
            <a:r>
              <a:rPr lang="en-GB" kern="100" dirty="0">
                <a:effectLst/>
                <a:latin typeface="Cambria" panose="02040503050406030204" pitchFamily="18" charset="0"/>
                <a:ea typeface="Cambria" panose="02040503050406030204" pitchFamily="18" charset="0"/>
                <a:cs typeface="Times New Roman" panose="02020603050405020304" pitchFamily="18" charset="0"/>
              </a:rPr>
              <a:t>ACM JDIQ paper submission: Planned for 2025 upon completion of additional datasets analysis and validation.</a:t>
            </a:r>
          </a:p>
          <a:p>
            <a:pPr marL="342900" indent="-342900">
              <a:lnSpc>
                <a:spcPct val="107000"/>
              </a:lnSpc>
              <a:buFont typeface="Symbol" panose="05050102010706020507" pitchFamily="18" charset="2"/>
              <a:buChar char=""/>
            </a:pPr>
            <a:endParaRPr lang="en-GB" kern="100" dirty="0">
              <a:effectLst/>
              <a:latin typeface="Cambria" panose="02040503050406030204" pitchFamily="18" charset="0"/>
              <a:ea typeface="Cambria" panose="02040503050406030204" pitchFamily="18" charset="0"/>
              <a:cs typeface="Times New Roman" panose="02020603050405020304" pitchFamily="18" charset="0"/>
            </a:endParaRPr>
          </a:p>
          <a:p>
            <a:pPr marL="342900" indent="-342900">
              <a:lnSpc>
                <a:spcPct val="107000"/>
              </a:lnSpc>
              <a:buFont typeface="Symbol" panose="05050102010706020507" pitchFamily="18" charset="2"/>
              <a:buChar char=""/>
            </a:pPr>
            <a:r>
              <a:rPr lang="en-GB" kern="100" dirty="0">
                <a:effectLst/>
                <a:latin typeface="Cambria" panose="02040503050406030204" pitchFamily="18" charset="0"/>
                <a:ea typeface="Cambria" panose="02040503050406030204" pitchFamily="18" charset="0"/>
                <a:cs typeface="Times New Roman" panose="02020603050405020304" pitchFamily="18" charset="0"/>
              </a:rPr>
              <a:t>Curtin University student engagement and Data Science community: Throughout the academic year of 2024-2025.</a:t>
            </a:r>
          </a:p>
          <a:p>
            <a:pPr marL="342900" lvl="0" indent="-342900">
              <a:lnSpc>
                <a:spcPct val="107000"/>
              </a:lnSpc>
              <a:spcAft>
                <a:spcPts val="800"/>
              </a:spcAft>
              <a:buFont typeface="Symbol" panose="05050102010706020507" pitchFamily="18" charset="2"/>
              <a:buChar char=""/>
            </a:pPr>
            <a:r>
              <a:rPr lang="en-GB" kern="100" dirty="0">
                <a:effectLst/>
                <a:latin typeface="Cambria" panose="02040503050406030204" pitchFamily="18" charset="0"/>
                <a:ea typeface="Cambria" panose="02040503050406030204" pitchFamily="18" charset="0"/>
                <a:cs typeface="Times New Roman" panose="02020603050405020304" pitchFamily="18" charset="0"/>
              </a:rPr>
              <a:t>Ongoing dissemination via GitHub (started in 2023).</a:t>
            </a:r>
          </a:p>
        </p:txBody>
      </p:sp>
    </p:spTree>
    <p:extLst>
      <p:ext uri="{BB962C8B-B14F-4D97-AF65-F5344CB8AC3E}">
        <p14:creationId xmlns:p14="http://schemas.microsoft.com/office/powerpoint/2010/main" val="196307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Ethics and Authorship</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43</a:t>
            </a:fld>
            <a:endParaRPr lang="en-AU" dirty="0"/>
          </a:p>
        </p:txBody>
      </p:sp>
      <p:sp>
        <p:nvSpPr>
          <p:cNvPr id="8" name="TextBox 7">
            <a:extLst>
              <a:ext uri="{FF2B5EF4-FFF2-40B4-BE49-F238E27FC236}">
                <a16:creationId xmlns:a16="http://schemas.microsoft.com/office/drawing/2014/main" id="{190F27F1-BD2B-16B0-0F71-44696F2D0DC8}"/>
              </a:ext>
            </a:extLst>
          </p:cNvPr>
          <p:cNvSpPr txBox="1"/>
          <p:nvPr/>
        </p:nvSpPr>
        <p:spPr>
          <a:xfrm>
            <a:off x="239600" y="1553284"/>
            <a:ext cx="8664799" cy="1454244"/>
          </a:xfrm>
          <a:prstGeom prst="rect">
            <a:avLst/>
          </a:prstGeom>
          <a:noFill/>
        </p:spPr>
        <p:txBody>
          <a:bodyPr wrap="square">
            <a:spAutoFit/>
          </a:bodyPr>
          <a:lstStyle/>
          <a:p>
            <a:pPr>
              <a:lnSpc>
                <a:spcPct val="107000"/>
              </a:lnSpc>
              <a:spcAft>
                <a:spcPts val="800"/>
              </a:spcAft>
            </a:pPr>
            <a:r>
              <a:rPr lang="en-GB" b="1" kern="100" dirty="0">
                <a:effectLst/>
                <a:latin typeface="Cambria" panose="02040503050406030204" pitchFamily="18" charset="0"/>
                <a:ea typeface="Cambria" panose="02040503050406030204" pitchFamily="18" charset="0"/>
                <a:cs typeface="Times New Roman" panose="02020603050405020304" pitchFamily="18" charset="0"/>
              </a:rPr>
              <a:t>Ethics Application</a:t>
            </a:r>
          </a:p>
          <a:p>
            <a:pPr>
              <a:lnSpc>
                <a:spcPct val="107000"/>
              </a:lnSpc>
              <a:spcAft>
                <a:spcPts val="800"/>
              </a:spcAft>
            </a:pPr>
            <a:endParaRPr lang="en-GB" b="1" kern="100" dirty="0">
              <a:latin typeface="Cambria" panose="02040503050406030204" pitchFamily="18" charset="0"/>
              <a:ea typeface="Cambria" panose="02040503050406030204" pitchFamily="18" charset="0"/>
              <a:cs typeface="Times New Roman" panose="02020603050405020304" pitchFamily="18" charset="0"/>
            </a:endParaRPr>
          </a:p>
          <a:p>
            <a:pPr>
              <a:lnSpc>
                <a:spcPct val="107000"/>
              </a:lnSpc>
              <a:spcAft>
                <a:spcPts val="800"/>
              </a:spcAft>
            </a:pPr>
            <a:r>
              <a:rPr lang="en-GB" b="1" kern="100" dirty="0">
                <a:effectLst/>
                <a:latin typeface="Cambria" panose="02040503050406030204" pitchFamily="18" charset="0"/>
                <a:ea typeface="Cambria" panose="02040503050406030204" pitchFamily="18" charset="0"/>
                <a:cs typeface="Times New Roman" panose="02020603050405020304" pitchFamily="18" charset="0"/>
              </a:rPr>
              <a:t>Authorship Agreement </a:t>
            </a:r>
          </a:p>
        </p:txBody>
      </p:sp>
      <p:pic>
        <p:nvPicPr>
          <p:cNvPr id="2" name="Graphic 1" descr="Checkmark with solid fill">
            <a:extLst>
              <a:ext uri="{FF2B5EF4-FFF2-40B4-BE49-F238E27FC236}">
                <a16:creationId xmlns:a16="http://schemas.microsoft.com/office/drawing/2014/main" id="{B5103EC4-66B0-966B-8073-408BCFA76F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75570" y="2186767"/>
            <a:ext cx="914400" cy="914400"/>
          </a:xfrm>
          <a:prstGeom prst="rect">
            <a:avLst/>
          </a:prstGeom>
        </p:spPr>
      </p:pic>
      <p:pic>
        <p:nvPicPr>
          <p:cNvPr id="4" name="Graphic 3" descr="Checkmark with solid fill">
            <a:extLst>
              <a:ext uri="{FF2B5EF4-FFF2-40B4-BE49-F238E27FC236}">
                <a16:creationId xmlns:a16="http://schemas.microsoft.com/office/drawing/2014/main" id="{88FCF73D-81A9-5F58-2639-ACFA6F6A82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62327" y="1366006"/>
            <a:ext cx="914400" cy="914400"/>
          </a:xfrm>
          <a:prstGeom prst="rect">
            <a:avLst/>
          </a:prstGeom>
        </p:spPr>
      </p:pic>
    </p:spTree>
    <p:extLst>
      <p:ext uri="{BB962C8B-B14F-4D97-AF65-F5344CB8AC3E}">
        <p14:creationId xmlns:p14="http://schemas.microsoft.com/office/powerpoint/2010/main" val="2487931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Dissemination Plan</a:t>
            </a:r>
            <a:r>
              <a:rPr lang="en-AU" dirty="0">
                <a:latin typeface="Cambria" panose="02040503050406030204" pitchFamily="18" charset="0"/>
                <a:ea typeface="Cambria" panose="02040503050406030204" pitchFamily="18" charset="0"/>
                <a:cs typeface="+mn-cs"/>
              </a:rPr>
              <a:t>  </a:t>
            </a: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44</a:t>
            </a:fld>
            <a:endParaRPr lang="en-AU" dirty="0"/>
          </a:p>
        </p:txBody>
      </p:sp>
      <p:sp>
        <p:nvSpPr>
          <p:cNvPr id="8" name="TextBox 7">
            <a:extLst>
              <a:ext uri="{FF2B5EF4-FFF2-40B4-BE49-F238E27FC236}">
                <a16:creationId xmlns:a16="http://schemas.microsoft.com/office/drawing/2014/main" id="{190F27F1-BD2B-16B0-0F71-44696F2D0DC8}"/>
              </a:ext>
            </a:extLst>
          </p:cNvPr>
          <p:cNvSpPr txBox="1"/>
          <p:nvPr/>
        </p:nvSpPr>
        <p:spPr>
          <a:xfrm>
            <a:off x="239600" y="1144908"/>
            <a:ext cx="8664799" cy="5776325"/>
          </a:xfrm>
          <a:prstGeom prst="rect">
            <a:avLst/>
          </a:prstGeom>
          <a:noFill/>
        </p:spPr>
        <p:txBody>
          <a:bodyPr wrap="square">
            <a:spAutoFit/>
          </a:bodyPr>
          <a:lstStyle/>
          <a:p>
            <a:pPr>
              <a:lnSpc>
                <a:spcPct val="107000"/>
              </a:lnSpc>
              <a:spcAft>
                <a:spcPts val="800"/>
              </a:spcAft>
            </a:pPr>
            <a:r>
              <a:rPr lang="en-AU" sz="1800" b="1" kern="100" dirty="0">
                <a:effectLst/>
                <a:latin typeface="Cambria" panose="02040503050406030204" pitchFamily="18" charset="0"/>
                <a:ea typeface="Cambria" panose="02040503050406030204" pitchFamily="18" charset="0"/>
                <a:cs typeface="Times New Roman" panose="02020603050405020304" pitchFamily="18" charset="0"/>
              </a:rPr>
              <a:t>List of Produced Files for Dissemination:</a:t>
            </a:r>
            <a:endParaRPr lang="en-GB" sz="1800" kern="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The updated codes of the two main programs,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'Attribute-</a:t>
            </a:r>
            <a:r>
              <a:rPr lang="en-AU" sz="1400" kern="100" dirty="0" err="1">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BasedSemanticType</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 </a:t>
            </a:r>
            <a:r>
              <a:rPr lang="en-AU" sz="1400" kern="100" dirty="0" err="1">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Detection.ipynb</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and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'Attribute-</a:t>
            </a:r>
            <a:r>
              <a:rPr lang="en-AU" sz="1400" kern="100" dirty="0" err="1">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BasedDataQualityAssessment.ipynb</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t>
            </a: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The updated dictionaries: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'formats_dictionary.txt</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and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'abbreviations_dictionary.txt</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t>
            </a: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The source files for the two Semantic Type Detection analyses: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'TenDatasets.xlsx</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and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'FortyDatasets.xlsx</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and the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'AllColumnsFromTenDatasets.xlsx' </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and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'AllColumnsFromFortyDatasets.xlsx</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which contain all the required data for the Data Quality Assessment of the fifty datasets with their column names/attribute labels as well as their descriptions.</a:t>
            </a: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The output of the 'Attribute-BasedSemanticTypeDetection.ipynb' code, the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'AnalysedColumns.xlsx</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file, which contains the full Semantic Type Detection result, including the proposed format and words considered for all 922 columns in the fifty datasets.</a:t>
            </a: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The 'Attribute-</a:t>
            </a:r>
            <a:r>
              <a:rPr lang="en-AU" sz="1400" kern="100" dirty="0" err="1">
                <a:effectLst/>
                <a:latin typeface="Cambria" panose="02040503050406030204" pitchFamily="18" charset="0"/>
                <a:ea typeface="Cambria" panose="02040503050406030204" pitchFamily="18" charset="0"/>
                <a:cs typeface="Times New Roman" panose="02020603050405020304" pitchFamily="18" charset="0"/>
              </a:rPr>
              <a:t>BasedDataQualityAssessment</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code used the 'TenDatasets.xlsx' and 'FortyDatasets.xlsx' files as well as the 'AnalysedColumns.xlsx'  and each one of the fifty dataset content files, obtained on the internet so that all content could be verified against the formats previously suggested in the 'Attribute-</a:t>
            </a:r>
            <a:r>
              <a:rPr lang="en-AU" sz="1400" kern="100" dirty="0" err="1">
                <a:effectLst/>
                <a:latin typeface="Cambria" panose="02040503050406030204" pitchFamily="18" charset="0"/>
                <a:ea typeface="Cambria" panose="02040503050406030204" pitchFamily="18" charset="0"/>
                <a:cs typeface="Times New Roman" panose="02020603050405020304" pitchFamily="18" charset="0"/>
              </a:rPr>
              <a:t>BasedSemanticType</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Detection'. </a:t>
            </a:r>
          </a:p>
          <a:p>
            <a:pPr marL="342900" lvl="0" indent="-342900">
              <a:lnSpc>
                <a:spcPct val="107000"/>
              </a:lnSpc>
              <a:buFont typeface="Symbol" panose="05050102010706020507" pitchFamily="18" charset="2"/>
              <a:buChar char=""/>
            </a:pP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For each set of datasets, a collection with all the outputs produced from each execution of a single dataset created two documents with all discoveries: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'Discoveries on the ten datasets.pdf</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and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'Discoveries on the forty datasets.pdf'</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These documents were enhanced with Alert analyses obtained from executions of ‘YData Profiling’ in all fifty datasets.</a:t>
            </a:r>
          </a:p>
          <a:p>
            <a:pPr marL="342900" lvl="0" indent="-342900">
              <a:lnSpc>
                <a:spcPct val="107000"/>
              </a:lnSpc>
              <a:buFont typeface="Symbol" panose="05050102010706020507" pitchFamily="18" charset="2"/>
              <a:buChar char=""/>
            </a:pPr>
            <a:r>
              <a:rPr lang="en-AU" sz="1400" kern="100" dirty="0">
                <a:latin typeface="Cambria" panose="02040503050406030204" pitchFamily="18" charset="0"/>
                <a:ea typeface="Cambria" panose="02040503050406030204" pitchFamily="18" charset="0"/>
                <a:cs typeface="Times New Roman" panose="02020603050405020304" pitchFamily="18" charset="0"/>
              </a:rPr>
              <a:t>L</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astly, a spreadsheet titled </a:t>
            </a:r>
            <a:r>
              <a:rPr lang="en-AU" sz="1400" kern="100" dirty="0">
                <a:effectLst/>
                <a:highlight>
                  <a:srgbClr val="00FF00"/>
                </a:highlight>
                <a:latin typeface="Cambria" panose="02040503050406030204" pitchFamily="18" charset="0"/>
                <a:ea typeface="Cambria" panose="02040503050406030204" pitchFamily="18" charset="0"/>
                <a:cs typeface="Times New Roman" panose="02020603050405020304" pitchFamily="18" charset="0"/>
              </a:rPr>
              <a:t>'SummaryofDiscoveries.xlsx</a:t>
            </a:r>
            <a:r>
              <a:rPr lang="en-AU" sz="1400" kern="100" dirty="0">
                <a:effectLst/>
                <a:latin typeface="Cambria" panose="02040503050406030204" pitchFamily="18" charset="0"/>
                <a:ea typeface="Cambria" panose="02040503050406030204" pitchFamily="18" charset="0"/>
                <a:cs typeface="Times New Roman" panose="02020603050405020304" pitchFamily="18" charset="0"/>
              </a:rPr>
              <a:t>' was created. It contains four sheets obtained from the Discoveries documents: One with Data Quality Issues (DQIs) found with Created errors so that the functions could be tested, one with DQIs found in the 18 datasets that contained this output, one with the detail by each column, and the last one centred on the Data Issues so that it becomes easy to see the 77 ‘?’s that were found in the 106 different Data Quality Issues.</a:t>
            </a:r>
          </a:p>
        </p:txBody>
      </p:sp>
    </p:spTree>
    <p:extLst>
      <p:ext uri="{BB962C8B-B14F-4D97-AF65-F5344CB8AC3E}">
        <p14:creationId xmlns:p14="http://schemas.microsoft.com/office/powerpoint/2010/main" val="1793602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Completion Plan</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45</a:t>
            </a:fld>
            <a:endParaRPr lang="en-AU" dirty="0"/>
          </a:p>
        </p:txBody>
      </p:sp>
      <p:pic>
        <p:nvPicPr>
          <p:cNvPr id="2" name="Picture 1" descr="A green and black graph&#10;&#10;Description automatically generated">
            <a:extLst>
              <a:ext uri="{FF2B5EF4-FFF2-40B4-BE49-F238E27FC236}">
                <a16:creationId xmlns:a16="http://schemas.microsoft.com/office/drawing/2014/main" id="{946D86FA-91AC-2A2C-ECB0-D7B4728A764A}"/>
              </a:ext>
            </a:extLst>
          </p:cNvPr>
          <p:cNvPicPr>
            <a:picLocks noChangeAspect="1"/>
          </p:cNvPicPr>
          <p:nvPr/>
        </p:nvPicPr>
        <p:blipFill>
          <a:blip r:embed="rId4"/>
          <a:stretch>
            <a:fillRect/>
          </a:stretch>
        </p:blipFill>
        <p:spPr>
          <a:xfrm>
            <a:off x="83017" y="2938049"/>
            <a:ext cx="8984782" cy="3269999"/>
          </a:xfrm>
          <a:prstGeom prst="rect">
            <a:avLst/>
          </a:prstGeom>
        </p:spPr>
      </p:pic>
      <p:sp>
        <p:nvSpPr>
          <p:cNvPr id="15" name="TextBox 14">
            <a:extLst>
              <a:ext uri="{FF2B5EF4-FFF2-40B4-BE49-F238E27FC236}">
                <a16:creationId xmlns:a16="http://schemas.microsoft.com/office/drawing/2014/main" id="{B60B4240-B01B-14C5-E93B-088B80DF1EF1}"/>
              </a:ext>
            </a:extLst>
          </p:cNvPr>
          <p:cNvSpPr txBox="1"/>
          <p:nvPr/>
        </p:nvSpPr>
        <p:spPr>
          <a:xfrm>
            <a:off x="79609" y="1823287"/>
            <a:ext cx="8654571" cy="830997"/>
          </a:xfrm>
          <a:prstGeom prst="rect">
            <a:avLst/>
          </a:prstGeom>
          <a:noFill/>
        </p:spPr>
        <p:txBody>
          <a:bodyPr wrap="square">
            <a:spAutoFit/>
          </a:bodyPr>
          <a:lstStyle/>
          <a:p>
            <a:r>
              <a:rPr lang="en-AU" dirty="0"/>
              <a:t>Timeline from Milestone 1 document, updated for the current period, continuing with the Unified Process Methodology for the PhD:</a:t>
            </a:r>
            <a:endParaRPr lang="en-GB" dirty="0"/>
          </a:p>
        </p:txBody>
      </p:sp>
    </p:spTree>
    <p:extLst>
      <p:ext uri="{BB962C8B-B14F-4D97-AF65-F5344CB8AC3E}">
        <p14:creationId xmlns:p14="http://schemas.microsoft.com/office/powerpoint/2010/main" val="6462395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Conclusion</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46</a:t>
            </a:fld>
            <a:endParaRPr lang="en-AU" dirty="0"/>
          </a:p>
        </p:txBody>
      </p:sp>
      <p:sp>
        <p:nvSpPr>
          <p:cNvPr id="4" name="TextBox 3">
            <a:extLst>
              <a:ext uri="{FF2B5EF4-FFF2-40B4-BE49-F238E27FC236}">
                <a16:creationId xmlns:a16="http://schemas.microsoft.com/office/drawing/2014/main" id="{CF82BDFD-060A-DE09-F666-3A817154B6FD}"/>
              </a:ext>
            </a:extLst>
          </p:cNvPr>
          <p:cNvSpPr txBox="1"/>
          <p:nvPr/>
        </p:nvSpPr>
        <p:spPr>
          <a:xfrm>
            <a:off x="212834" y="1386297"/>
            <a:ext cx="8615855" cy="4770537"/>
          </a:xfrm>
          <a:prstGeom prst="rect">
            <a:avLst/>
          </a:prstGeom>
          <a:noFill/>
        </p:spPr>
        <p:txBody>
          <a:bodyPr wrap="square">
            <a:spAutoFit/>
          </a:bodyPr>
          <a:lstStyle/>
          <a:p>
            <a:pPr marL="342900" indent="-342900">
              <a:buFont typeface="Arial" panose="020B0604020202020204" pitchFamily="34" charset="0"/>
              <a:buChar char="•"/>
            </a:pPr>
            <a:r>
              <a:rPr lang="en-AU" b="1" kern="100" dirty="0">
                <a:latin typeface="Cambria" panose="02040503050406030204" pitchFamily="18" charset="0"/>
                <a:ea typeface="Cambria" panose="02040503050406030204" pitchFamily="18" charset="0"/>
                <a:cs typeface="Times New Roman" panose="02020603050405020304" pitchFamily="18" charset="0"/>
              </a:rPr>
              <a:t>This research produced an </a:t>
            </a:r>
          </a:p>
          <a:p>
            <a:pPr marL="342900" indent="-342900">
              <a:buFont typeface="Arial" panose="020B0604020202020204" pitchFamily="34" charset="0"/>
              <a:buChar char="•"/>
            </a:pPr>
            <a:r>
              <a:rPr lang="en-AU" b="1" kern="100" dirty="0">
                <a:latin typeface="Cambria" panose="02040503050406030204" pitchFamily="18" charset="0"/>
                <a:ea typeface="Cambria" panose="02040503050406030204" pitchFamily="18" charset="0"/>
                <a:cs typeface="Times New Roman" panose="02020603050405020304" pitchFamily="18" charset="0"/>
              </a:rPr>
              <a:t>Attribute-Based Semantic Type Detection </a:t>
            </a:r>
            <a:r>
              <a:rPr lang="en-AU" kern="100" dirty="0">
                <a:latin typeface="Cambria" panose="02040503050406030204" pitchFamily="18" charset="0"/>
                <a:ea typeface="Cambria" panose="02040503050406030204" pitchFamily="18" charset="0"/>
                <a:cs typeface="Times New Roman" panose="02020603050405020304" pitchFamily="18" charset="0"/>
              </a:rPr>
              <a:t>using comprehensive Formats and Abbreviations dictionaries and </a:t>
            </a:r>
            <a:r>
              <a:rPr lang="en-AU" b="1" kern="100" dirty="0">
                <a:latin typeface="Cambria" panose="02040503050406030204" pitchFamily="18" charset="0"/>
                <a:ea typeface="Cambria" panose="02040503050406030204" pitchFamily="18" charset="0"/>
                <a:cs typeface="Times New Roman" panose="02020603050405020304" pitchFamily="18" charset="0"/>
              </a:rPr>
              <a:t>Attribute-Based Data Quality Assessment </a:t>
            </a:r>
            <a:r>
              <a:rPr lang="en-AU" kern="100" dirty="0">
                <a:latin typeface="Cambria" panose="02040503050406030204" pitchFamily="18" charset="0"/>
                <a:ea typeface="Cambria" panose="02040503050406030204" pitchFamily="18" charset="0"/>
                <a:cs typeface="Times New Roman" panose="02020603050405020304" pitchFamily="18" charset="0"/>
              </a:rPr>
              <a:t>highlighting the importance of </a:t>
            </a:r>
            <a:r>
              <a:rPr lang="en-AU" kern="100" dirty="0">
                <a:highlight>
                  <a:srgbClr val="00FF00"/>
                </a:highlight>
                <a:latin typeface="Cambria" panose="02040503050406030204" pitchFamily="18" charset="0"/>
                <a:ea typeface="Cambria" panose="02040503050406030204" pitchFamily="18" charset="0"/>
                <a:cs typeface="Times New Roman" panose="02020603050405020304" pitchFamily="18" charset="0"/>
              </a:rPr>
              <a:t>attribute labels or column names/headers</a:t>
            </a:r>
          </a:p>
          <a:p>
            <a:endParaRPr lang="en-AU" kern="100" dirty="0">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AU" kern="100" dirty="0">
                <a:latin typeface="Cambria" panose="02040503050406030204" pitchFamily="18" charset="0"/>
                <a:ea typeface="Cambria" panose="02040503050406030204" pitchFamily="18" charset="0"/>
                <a:cs typeface="Times New Roman" panose="02020603050405020304" pitchFamily="18" charset="0"/>
              </a:rPr>
              <a:t>Our method </a:t>
            </a:r>
            <a:r>
              <a:rPr lang="en-AU" b="1" kern="100" dirty="0">
                <a:latin typeface="Cambria" panose="02040503050406030204" pitchFamily="18" charset="0"/>
                <a:ea typeface="Cambria" panose="02040503050406030204" pitchFamily="18" charset="0"/>
                <a:cs typeface="Times New Roman" panose="02020603050405020304" pitchFamily="18" charset="0"/>
              </a:rPr>
              <a:t>handles various data types that are not handled by other data quality methods</a:t>
            </a:r>
            <a:r>
              <a:rPr lang="en-AU" kern="100" dirty="0">
                <a:latin typeface="Cambria" panose="02040503050406030204" pitchFamily="18" charset="0"/>
                <a:ea typeface="Cambria" panose="02040503050406030204" pitchFamily="18" charset="0"/>
                <a:cs typeface="Times New Roman" panose="02020603050405020304" pitchFamily="18" charset="0"/>
              </a:rPr>
              <a:t>.</a:t>
            </a:r>
          </a:p>
          <a:p>
            <a:pPr marL="342900" indent="-342900">
              <a:buFont typeface="Arial" panose="020B0604020202020204" pitchFamily="34" charset="0"/>
              <a:buChar char="•"/>
            </a:pPr>
            <a:endParaRPr lang="en-AU" kern="100" dirty="0">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AU" b="1" kern="100" dirty="0">
                <a:latin typeface="Cambria" panose="02040503050406030204" pitchFamily="18" charset="0"/>
                <a:ea typeface="Cambria" panose="02040503050406030204" pitchFamily="18" charset="0"/>
                <a:cs typeface="Times New Roman" panose="02020603050405020304" pitchFamily="18" charset="0"/>
              </a:rPr>
              <a:t>Appendix 1 anchors our work in academic rigour, </a:t>
            </a:r>
            <a:r>
              <a:rPr lang="en-AU" kern="100" dirty="0">
                <a:latin typeface="Cambria" panose="02040503050406030204" pitchFamily="18" charset="0"/>
                <a:ea typeface="Cambria" panose="02040503050406030204" pitchFamily="18" charset="0"/>
                <a:cs typeface="Times New Roman" panose="02020603050405020304" pitchFamily="18" charset="0"/>
              </a:rPr>
              <a:t>detailing data quality dimensions and issues. </a:t>
            </a:r>
          </a:p>
          <a:p>
            <a:pPr marL="342900" indent="-342900">
              <a:buFont typeface="Arial" panose="020B0604020202020204" pitchFamily="34" charset="0"/>
              <a:buChar char="•"/>
            </a:pPr>
            <a:endParaRPr lang="en-AU" sz="2000" kern="100" dirty="0">
              <a:latin typeface="Cambria" panose="02040503050406030204" pitchFamily="18" charset="0"/>
              <a:ea typeface="Cambria" panose="02040503050406030204" pitchFamily="18" charset="0"/>
              <a:cs typeface="Times New Roman" panose="02020603050405020304" pitchFamily="18" charset="0"/>
            </a:endParaRPr>
          </a:p>
          <a:p>
            <a:endParaRPr lang="en-AU"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403068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Conclusion</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47</a:t>
            </a:fld>
            <a:endParaRPr lang="en-AU" dirty="0"/>
          </a:p>
        </p:txBody>
      </p:sp>
      <p:sp>
        <p:nvSpPr>
          <p:cNvPr id="4" name="TextBox 3">
            <a:extLst>
              <a:ext uri="{FF2B5EF4-FFF2-40B4-BE49-F238E27FC236}">
                <a16:creationId xmlns:a16="http://schemas.microsoft.com/office/drawing/2014/main" id="{CF82BDFD-060A-DE09-F666-3A817154B6FD}"/>
              </a:ext>
            </a:extLst>
          </p:cNvPr>
          <p:cNvSpPr txBox="1"/>
          <p:nvPr/>
        </p:nvSpPr>
        <p:spPr>
          <a:xfrm>
            <a:off x="189186" y="1260173"/>
            <a:ext cx="8878613" cy="4093428"/>
          </a:xfrm>
          <a:prstGeom prst="rect">
            <a:avLst/>
          </a:prstGeom>
          <a:noFill/>
        </p:spPr>
        <p:txBody>
          <a:bodyPr wrap="square">
            <a:spAutoFit/>
          </a:bodyPr>
          <a:lstStyle/>
          <a:p>
            <a:pPr marL="342900" indent="-342900">
              <a:buFont typeface="Arial" panose="020B0604020202020204" pitchFamily="34" charset="0"/>
              <a:buChar char="•"/>
            </a:pPr>
            <a:endParaRPr lang="en-AU" b="1" kern="100" dirty="0">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AU" b="1" kern="100" dirty="0">
                <a:latin typeface="Cambria" panose="02040503050406030204" pitchFamily="18" charset="0"/>
                <a:ea typeface="Cambria" panose="02040503050406030204" pitchFamily="18" charset="0"/>
                <a:cs typeface="Times New Roman" panose="02020603050405020304" pitchFamily="18" charset="0"/>
              </a:rPr>
              <a:t>Particularly noteworthy is </a:t>
            </a:r>
            <a:r>
              <a:rPr lang="en-AU" b="1" kern="100" dirty="0">
                <a:highlight>
                  <a:srgbClr val="00FF00"/>
                </a:highlight>
                <a:latin typeface="Cambria" panose="02040503050406030204" pitchFamily="18" charset="0"/>
                <a:ea typeface="Cambria" panose="02040503050406030204" pitchFamily="18" charset="0"/>
                <a:cs typeface="Times New Roman" panose="02020603050405020304" pitchFamily="18" charset="0"/>
              </a:rPr>
              <a:t>our method's capability to identify 81 instances of missing values</a:t>
            </a:r>
            <a:r>
              <a:rPr lang="en-AU" kern="100" dirty="0">
                <a:latin typeface="Cambria" panose="02040503050406030204" pitchFamily="18" charset="0"/>
                <a:ea typeface="Cambria" panose="02040503050406030204" pitchFamily="18" charset="0"/>
                <a:cs typeface="Times New Roman" panose="02020603050405020304" pitchFamily="18" charset="0"/>
              </a:rPr>
              <a:t> out of 922, </a:t>
            </a:r>
            <a:r>
              <a:rPr lang="en-AU" b="1" kern="100" dirty="0">
                <a:latin typeface="Cambria" panose="02040503050406030204" pitchFamily="18" charset="0"/>
                <a:ea typeface="Cambria" panose="02040503050406030204" pitchFamily="18" charset="0"/>
                <a:cs typeface="Times New Roman" panose="02020603050405020304" pitchFamily="18" charset="0"/>
              </a:rPr>
              <a:t>significantly</a:t>
            </a:r>
            <a:r>
              <a:rPr lang="en-AU" kern="100" dirty="0">
                <a:latin typeface="Cambria" panose="02040503050406030204" pitchFamily="18" charset="0"/>
                <a:ea typeface="Cambria" panose="02040503050406030204" pitchFamily="18" charset="0"/>
                <a:cs typeface="Times New Roman" panose="02020603050405020304" pitchFamily="18" charset="0"/>
              </a:rPr>
              <a:t> </a:t>
            </a:r>
            <a:r>
              <a:rPr lang="en-AU" b="1" kern="100" dirty="0">
                <a:latin typeface="Cambria" panose="02040503050406030204" pitchFamily="18" charset="0"/>
                <a:ea typeface="Cambria" panose="02040503050406030204" pitchFamily="18" charset="0"/>
                <a:cs typeface="Times New Roman" panose="02020603050405020304" pitchFamily="18" charset="0"/>
              </a:rPr>
              <a:t>outperforming tools like </a:t>
            </a:r>
            <a:r>
              <a:rPr lang="en-AU" b="1" kern="100" dirty="0">
                <a:highlight>
                  <a:srgbClr val="FFFF00"/>
                </a:highlight>
                <a:latin typeface="Cambria" panose="02040503050406030204" pitchFamily="18" charset="0"/>
                <a:ea typeface="Cambria" panose="02040503050406030204" pitchFamily="18" charset="0"/>
                <a:cs typeface="Times New Roman" panose="02020603050405020304" pitchFamily="18" charset="0"/>
              </a:rPr>
              <a:t>YData Profiling, which detected only one</a:t>
            </a:r>
            <a:r>
              <a:rPr lang="en-AU" kern="100" dirty="0">
                <a:highlight>
                  <a:srgbClr val="FFFF00"/>
                </a:highlight>
                <a:latin typeface="Cambria" panose="02040503050406030204" pitchFamily="18" charset="0"/>
                <a:ea typeface="Cambria" panose="02040503050406030204" pitchFamily="18" charset="0"/>
                <a:cs typeface="Times New Roman" panose="02020603050405020304" pitchFamily="18" charset="0"/>
              </a:rPr>
              <a:t>.</a:t>
            </a:r>
            <a:r>
              <a:rPr lang="en-AU" kern="100" dirty="0">
                <a:latin typeface="Cambria" panose="02040503050406030204" pitchFamily="18" charset="0"/>
                <a:ea typeface="Cambria" panose="02040503050406030204" pitchFamily="18" charset="0"/>
                <a:cs typeface="Times New Roman" panose="02020603050405020304" pitchFamily="18" charset="0"/>
              </a:rPr>
              <a:t> </a:t>
            </a:r>
          </a:p>
          <a:p>
            <a:pPr marL="342900" indent="-342900">
              <a:buFont typeface="Arial" panose="020B0604020202020204" pitchFamily="34" charset="0"/>
              <a:buChar char="•"/>
            </a:pPr>
            <a:endParaRPr lang="en-AU" kern="100" dirty="0">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endParaRPr lang="en-US" kern="100" dirty="0">
              <a:latin typeface="Cambria" panose="02040503050406030204" pitchFamily="18" charset="0"/>
              <a:ea typeface="Cambria" panose="02040503050406030204" pitchFamily="18" charset="0"/>
              <a:cs typeface="Times New Roman" panose="02020603050405020304" pitchFamily="18" charset="0"/>
            </a:endParaRPr>
          </a:p>
          <a:p>
            <a:pPr marL="342900" indent="-342900">
              <a:buFont typeface="Arial" panose="020B0604020202020204" pitchFamily="34" charset="0"/>
              <a:buChar char="•"/>
            </a:pPr>
            <a:r>
              <a:rPr lang="en-US" kern="100" dirty="0">
                <a:latin typeface="Cambria" panose="02040503050406030204" pitchFamily="18" charset="0"/>
                <a:ea typeface="Cambria" panose="02040503050406030204" pitchFamily="18" charset="0"/>
                <a:cs typeface="Times New Roman" panose="02020603050405020304" pitchFamily="18" charset="0"/>
              </a:rPr>
              <a:t>Our method was validated across 50 datasets from </a:t>
            </a:r>
            <a:r>
              <a:rPr lang="en-AU" kern="100" dirty="0">
                <a:latin typeface="Cambria" panose="02040503050406030204" pitchFamily="18" charset="0"/>
                <a:ea typeface="Cambria" panose="02040503050406030204" pitchFamily="18" charset="0"/>
                <a:cs typeface="Times New Roman" panose="02020603050405020304" pitchFamily="18" charset="0"/>
              </a:rPr>
              <a:t>the UCI Machine Learning Repository, </a:t>
            </a:r>
            <a:r>
              <a:rPr lang="en-US" kern="100" dirty="0">
                <a:latin typeface="Cambria" panose="02040503050406030204" pitchFamily="18" charset="0"/>
                <a:ea typeface="Cambria" panose="02040503050406030204" pitchFamily="18" charset="0"/>
                <a:cs typeface="Times New Roman" panose="02020603050405020304" pitchFamily="18" charset="0"/>
              </a:rPr>
              <a:t>highlighting its potential to </a:t>
            </a:r>
            <a:r>
              <a:rPr lang="en-US" b="1" kern="100" dirty="0">
                <a:latin typeface="Cambria" panose="02040503050406030204" pitchFamily="18" charset="0"/>
                <a:ea typeface="Cambria" panose="02040503050406030204" pitchFamily="18" charset="0"/>
                <a:cs typeface="Times New Roman" panose="02020603050405020304" pitchFamily="18" charset="0"/>
              </a:rPr>
              <a:t>revolutionise data quality.</a:t>
            </a:r>
            <a:endParaRPr lang="en-AU" dirty="0">
              <a:latin typeface="Cambria" panose="02040503050406030204" pitchFamily="18" charset="0"/>
              <a:ea typeface="Cambria" panose="02040503050406030204" pitchFamily="18" charset="0"/>
            </a:endParaRPr>
          </a:p>
          <a:p>
            <a:endParaRPr lang="en-AU"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177970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E24D77-44AE-48CB-95B0-CC3B701FD8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9" name="Title 1">
            <a:extLst>
              <a:ext uri="{FF2B5EF4-FFF2-40B4-BE49-F238E27FC236}">
                <a16:creationId xmlns:a16="http://schemas.microsoft.com/office/drawing/2014/main" id="{5B3833D7-4D66-4A94-BBB9-A6F4761A72AE}"/>
              </a:ext>
            </a:extLst>
          </p:cNvPr>
          <p:cNvSpPr txBox="1">
            <a:spLocks/>
          </p:cNvSpPr>
          <p:nvPr/>
        </p:nvSpPr>
        <p:spPr>
          <a:xfrm>
            <a:off x="292360" y="482075"/>
            <a:ext cx="2755640"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cap="none" dirty="0">
              <a:latin typeface="Calibri Light" panose="020F0302020204030204" pitchFamily="34" charset="0"/>
              <a:cs typeface="Calibri Light" panose="020F0302020204030204" pitchFamily="34" charset="0"/>
            </a:endParaRPr>
          </a:p>
        </p:txBody>
      </p:sp>
      <p:cxnSp>
        <p:nvCxnSpPr>
          <p:cNvPr id="10" name="Straight Connector 9">
            <a:extLst>
              <a:ext uri="{FF2B5EF4-FFF2-40B4-BE49-F238E27FC236}">
                <a16:creationId xmlns:a16="http://schemas.microsoft.com/office/drawing/2014/main" id="{59D50EC4-4E4B-4A9E-99A9-DB6F41AD0C04}"/>
              </a:ext>
            </a:extLst>
          </p:cNvPr>
          <p:cNvCxnSpPr>
            <a:cxnSpLocks/>
          </p:cNvCxnSpPr>
          <p:nvPr/>
        </p:nvCxnSpPr>
        <p:spPr>
          <a:xfrm>
            <a:off x="292360" y="993052"/>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56B008B-91F8-4B21-B8A8-3C8321AEA057}"/>
              </a:ext>
            </a:extLst>
          </p:cNvPr>
          <p:cNvCxnSpPr/>
          <p:nvPr/>
        </p:nvCxnSpPr>
        <p:spPr>
          <a:xfrm>
            <a:off x="2591780" y="993052"/>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8873F2E8-0E07-B320-D1FB-D33EECEA5BFD}"/>
              </a:ext>
            </a:extLst>
          </p:cNvPr>
          <p:cNvSpPr txBox="1">
            <a:spLocks/>
          </p:cNvSpPr>
          <p:nvPr/>
        </p:nvSpPr>
        <p:spPr>
          <a:xfrm>
            <a:off x="292360" y="454945"/>
            <a:ext cx="7307048" cy="56023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a:lnSpc>
                <a:spcPct val="107000"/>
              </a:lnSpc>
              <a:spcBef>
                <a:spcPts val="1200"/>
              </a:spcBef>
              <a:spcAft>
                <a:spcPts val="770"/>
              </a:spcAft>
              <a:buClr>
                <a:srgbClr val="000000"/>
              </a:buClr>
              <a:buSzPts val="1450"/>
              <a:tabLst>
                <a:tab pos="228600" algn="l"/>
              </a:tabLst>
            </a:pPr>
            <a:r>
              <a:rPr lang="en-AU" cap="none" dirty="0">
                <a:latin typeface="Cambria" panose="02040503050406030204" pitchFamily="18" charset="0"/>
                <a:ea typeface="Cambria" panose="02040503050406030204" pitchFamily="18" charset="0"/>
                <a:cs typeface="+mn-cs"/>
              </a:rPr>
              <a:t>Future Work</a:t>
            </a:r>
            <a:endParaRPr lang="en-AU" dirty="0">
              <a:latin typeface="Cambria" panose="02040503050406030204" pitchFamily="18" charset="0"/>
              <a:ea typeface="Cambria" panose="02040503050406030204" pitchFamily="18" charset="0"/>
              <a:cs typeface="+mn-cs"/>
            </a:endParaRPr>
          </a:p>
        </p:txBody>
      </p:sp>
      <p:sp>
        <p:nvSpPr>
          <p:cNvPr id="3" name="Slide Number Placeholder 3">
            <a:extLst>
              <a:ext uri="{FF2B5EF4-FFF2-40B4-BE49-F238E27FC236}">
                <a16:creationId xmlns:a16="http://schemas.microsoft.com/office/drawing/2014/main" id="{81E057FD-43E7-B3FC-2942-96DF6A7B3C9E}"/>
              </a:ext>
            </a:extLst>
          </p:cNvPr>
          <p:cNvSpPr>
            <a:spLocks noGrp="1"/>
          </p:cNvSpPr>
          <p:nvPr>
            <p:ph type="sldNum" sz="quarter" idx="12"/>
          </p:nvPr>
        </p:nvSpPr>
        <p:spPr>
          <a:xfrm>
            <a:off x="7885509" y="5883276"/>
            <a:ext cx="573161" cy="365125"/>
          </a:xfrm>
        </p:spPr>
        <p:txBody>
          <a:bodyPr/>
          <a:lstStyle/>
          <a:p>
            <a:fld id="{9CBB3B15-AA83-4641-A942-3B3275045ECA}" type="slidenum">
              <a:rPr lang="en-AU" smtClean="0"/>
              <a:t>48</a:t>
            </a:fld>
            <a:endParaRPr lang="en-AU" dirty="0"/>
          </a:p>
        </p:txBody>
      </p:sp>
      <p:sp>
        <p:nvSpPr>
          <p:cNvPr id="4" name="TextBox 3">
            <a:extLst>
              <a:ext uri="{FF2B5EF4-FFF2-40B4-BE49-F238E27FC236}">
                <a16:creationId xmlns:a16="http://schemas.microsoft.com/office/drawing/2014/main" id="{CF82BDFD-060A-DE09-F666-3A817154B6FD}"/>
              </a:ext>
            </a:extLst>
          </p:cNvPr>
          <p:cNvSpPr txBox="1"/>
          <p:nvPr/>
        </p:nvSpPr>
        <p:spPr>
          <a:xfrm>
            <a:off x="212835" y="1386297"/>
            <a:ext cx="8103476" cy="5139869"/>
          </a:xfrm>
          <a:prstGeom prst="rect">
            <a:avLst/>
          </a:prstGeom>
          <a:noFill/>
        </p:spPr>
        <p:txBody>
          <a:bodyPr wrap="square">
            <a:spAutoFit/>
          </a:bodyPr>
          <a:lstStyle/>
          <a:p>
            <a:r>
              <a:rPr lang="en-AU" sz="2800" dirty="0">
                <a:latin typeface="Cambria" panose="02040503050406030204" pitchFamily="18" charset="0"/>
                <a:ea typeface="Cambria" panose="02040503050406030204" pitchFamily="18" charset="0"/>
              </a:rPr>
              <a:t>•	</a:t>
            </a:r>
            <a:r>
              <a:rPr lang="en-AU" sz="2800" b="1" dirty="0">
                <a:latin typeface="Cambria" panose="02040503050406030204" pitchFamily="18" charset="0"/>
                <a:ea typeface="Cambria" panose="02040503050406030204" pitchFamily="18" charset="0"/>
              </a:rPr>
              <a:t>Machine Learning Integration (Sherlock) </a:t>
            </a:r>
            <a:r>
              <a:rPr lang="en-AU" sz="2800" dirty="0">
                <a:latin typeface="Cambria" panose="02040503050406030204" pitchFamily="18" charset="0"/>
                <a:ea typeface="Cambria" panose="02040503050406030204" pitchFamily="18" charset="0"/>
              </a:rPr>
              <a:t>for automated semantic type detection</a:t>
            </a:r>
          </a:p>
          <a:p>
            <a:r>
              <a:rPr lang="en-AU" sz="2800" dirty="0">
                <a:latin typeface="Cambria" panose="02040503050406030204" pitchFamily="18" charset="0"/>
                <a:ea typeface="Cambria" panose="02040503050406030204" pitchFamily="18" charset="0"/>
              </a:rPr>
              <a:t>•	</a:t>
            </a:r>
            <a:r>
              <a:rPr lang="en-AU" sz="2800" b="1" dirty="0">
                <a:latin typeface="Cambria" panose="02040503050406030204" pitchFamily="18" charset="0"/>
                <a:ea typeface="Cambria" panose="02040503050406030204" pitchFamily="18" charset="0"/>
              </a:rPr>
              <a:t>Fifty additional datasets from varied sources other than UCI</a:t>
            </a:r>
          </a:p>
          <a:p>
            <a:r>
              <a:rPr lang="en-AU" sz="2800" dirty="0">
                <a:latin typeface="Cambria" panose="02040503050406030204" pitchFamily="18" charset="0"/>
                <a:ea typeface="Cambria" panose="02040503050406030204" pitchFamily="18" charset="0"/>
              </a:rPr>
              <a:t>•	</a:t>
            </a:r>
            <a:r>
              <a:rPr lang="en-AU" sz="2800" b="1" dirty="0">
                <a:latin typeface="Cambria" panose="02040503050406030204" pitchFamily="18" charset="0"/>
                <a:ea typeface="Cambria" panose="02040503050406030204" pitchFamily="18" charset="0"/>
              </a:rPr>
              <a:t>Adhering to ISO Standards</a:t>
            </a:r>
          </a:p>
          <a:p>
            <a:r>
              <a:rPr lang="en-AU" sz="2800" dirty="0">
                <a:latin typeface="Cambria" panose="02040503050406030204" pitchFamily="18" charset="0"/>
                <a:ea typeface="Cambria" panose="02040503050406030204" pitchFamily="18" charset="0"/>
              </a:rPr>
              <a:t>•	</a:t>
            </a:r>
            <a:r>
              <a:rPr lang="en-AU" sz="2800" b="1" dirty="0">
                <a:latin typeface="Cambria" panose="02040503050406030204" pitchFamily="18" charset="0"/>
                <a:ea typeface="Cambria" panose="02040503050406030204" pitchFamily="18" charset="0"/>
              </a:rPr>
              <a:t>Enhancing</a:t>
            </a:r>
            <a:r>
              <a:rPr lang="en-AU" sz="2800" dirty="0">
                <a:latin typeface="Cambria" panose="02040503050406030204" pitchFamily="18" charset="0"/>
                <a:ea typeface="Cambria" panose="02040503050406030204" pitchFamily="18" charset="0"/>
              </a:rPr>
              <a:t> </a:t>
            </a:r>
            <a:r>
              <a:rPr lang="en-AU" sz="2800" b="1" dirty="0">
                <a:latin typeface="Cambria" panose="02040503050406030204" pitchFamily="18" charset="0"/>
                <a:ea typeface="Cambria" panose="02040503050406030204" pitchFamily="18" charset="0"/>
              </a:rPr>
              <a:t>Resources (dictionaries)</a:t>
            </a:r>
          </a:p>
          <a:p>
            <a:endParaRPr lang="en-AU" sz="2800" dirty="0">
              <a:latin typeface="Cambria" panose="02040503050406030204" pitchFamily="18" charset="0"/>
              <a:ea typeface="Cambria" panose="02040503050406030204" pitchFamily="18" charset="0"/>
            </a:endParaRPr>
          </a:p>
          <a:p>
            <a:r>
              <a:rPr lang="en-AU" sz="2800" dirty="0">
                <a:latin typeface="Cambria" panose="02040503050406030204" pitchFamily="18" charset="0"/>
                <a:ea typeface="Cambria" panose="02040503050406030204" pitchFamily="18" charset="0"/>
              </a:rPr>
              <a:t>•	A second publication with the rest of the PhD.</a:t>
            </a:r>
          </a:p>
          <a:p>
            <a:endParaRPr lang="en-AU" sz="2800" dirty="0">
              <a:latin typeface="Cambria" panose="02040503050406030204" pitchFamily="18" charset="0"/>
              <a:ea typeface="Cambria" panose="02040503050406030204" pitchFamily="18" charset="0"/>
            </a:endParaRPr>
          </a:p>
          <a:p>
            <a:endParaRPr lang="en-AU" sz="2800" dirty="0">
              <a:latin typeface="Cambria" panose="02040503050406030204" pitchFamily="18" charset="0"/>
              <a:ea typeface="Cambria" panose="02040503050406030204" pitchFamily="18" charset="0"/>
            </a:endParaRPr>
          </a:p>
          <a:p>
            <a:endParaRPr lang="en-AU" sz="2800" dirty="0">
              <a:latin typeface="Cambria" panose="02040503050406030204" pitchFamily="18" charset="0"/>
              <a:ea typeface="Cambria" panose="02040503050406030204" pitchFamily="18" charset="0"/>
            </a:endParaRPr>
          </a:p>
          <a:p>
            <a:endParaRPr lang="en-AU"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5806944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653DA5-CCC8-459A-8C1E-B7AEDEF6A05A}"/>
              </a:ext>
            </a:extLst>
          </p:cNvPr>
          <p:cNvSpPr>
            <a:spLocks noGrp="1"/>
          </p:cNvSpPr>
          <p:nvPr>
            <p:ph type="sldNum" sz="quarter" idx="12"/>
          </p:nvPr>
        </p:nvSpPr>
        <p:spPr/>
        <p:txBody>
          <a:bodyPr/>
          <a:lstStyle/>
          <a:p>
            <a:fld id="{9CBB3B15-AA83-4641-A942-3B3275045ECA}" type="slidenum">
              <a:rPr lang="en-AU" smtClean="0"/>
              <a:t>49</a:t>
            </a:fld>
            <a:endParaRPr lang="en-AU"/>
          </a:p>
        </p:txBody>
      </p:sp>
      <p:pic>
        <p:nvPicPr>
          <p:cNvPr id="5" name="Picture 4">
            <a:extLst>
              <a:ext uri="{FF2B5EF4-FFF2-40B4-BE49-F238E27FC236}">
                <a16:creationId xmlns:a16="http://schemas.microsoft.com/office/drawing/2014/main" id="{EDB7249D-9A63-4BAB-A45A-FF3BF58869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8" name="Title 1">
            <a:extLst>
              <a:ext uri="{FF2B5EF4-FFF2-40B4-BE49-F238E27FC236}">
                <a16:creationId xmlns:a16="http://schemas.microsoft.com/office/drawing/2014/main" id="{755022CB-AA48-4D0A-B35C-C5A3F99ADEBE}"/>
              </a:ext>
            </a:extLst>
          </p:cNvPr>
          <p:cNvSpPr txBox="1">
            <a:spLocks/>
          </p:cNvSpPr>
          <p:nvPr/>
        </p:nvSpPr>
        <p:spPr>
          <a:xfrm>
            <a:off x="296525" y="755280"/>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dirty="0">
              <a:latin typeface="Calibri Light" panose="020F0302020204030204" pitchFamily="34" charset="0"/>
              <a:cs typeface="Calibri Light" panose="020F0302020204030204" pitchFamily="34" charset="0"/>
            </a:endParaRPr>
          </a:p>
        </p:txBody>
      </p:sp>
      <p:cxnSp>
        <p:nvCxnSpPr>
          <p:cNvPr id="9" name="Straight Connector 8">
            <a:extLst>
              <a:ext uri="{FF2B5EF4-FFF2-40B4-BE49-F238E27FC236}">
                <a16:creationId xmlns:a16="http://schemas.microsoft.com/office/drawing/2014/main" id="{5E3F3C9E-551C-483F-A81A-29DA6F4255CF}"/>
              </a:ext>
            </a:extLst>
          </p:cNvPr>
          <p:cNvCxnSpPr>
            <a:cxnSpLocks/>
          </p:cNvCxnSpPr>
          <p:nvPr/>
        </p:nvCxnSpPr>
        <p:spPr>
          <a:xfrm>
            <a:off x="296525" y="124465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3DBF80-CA59-46FF-988A-6E47DB7C5F22}"/>
              </a:ext>
            </a:extLst>
          </p:cNvPr>
          <p:cNvCxnSpPr/>
          <p:nvPr/>
        </p:nvCxnSpPr>
        <p:spPr>
          <a:xfrm>
            <a:off x="2595945" y="1244657"/>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close-up of some food&#10;&#10;Description automatically generated with low confidence">
            <a:extLst>
              <a:ext uri="{FF2B5EF4-FFF2-40B4-BE49-F238E27FC236}">
                <a16:creationId xmlns:a16="http://schemas.microsoft.com/office/drawing/2014/main" id="{A913E759-DB0C-58B2-DB23-50CF6FDCC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 y="432820"/>
            <a:ext cx="8178799" cy="6134099"/>
          </a:xfrm>
          <a:prstGeom prst="rect">
            <a:avLst/>
          </a:prstGeom>
        </p:spPr>
      </p:pic>
      <p:sp>
        <p:nvSpPr>
          <p:cNvPr id="7" name="TextBox 6">
            <a:extLst>
              <a:ext uri="{FF2B5EF4-FFF2-40B4-BE49-F238E27FC236}">
                <a16:creationId xmlns:a16="http://schemas.microsoft.com/office/drawing/2014/main" id="{64ED4D4E-4CB4-68ED-51D8-0952CC6A911E}"/>
              </a:ext>
            </a:extLst>
          </p:cNvPr>
          <p:cNvSpPr txBox="1"/>
          <p:nvPr/>
        </p:nvSpPr>
        <p:spPr>
          <a:xfrm>
            <a:off x="5997575" y="6618456"/>
            <a:ext cx="4575174" cy="215444"/>
          </a:xfrm>
          <a:prstGeom prst="rect">
            <a:avLst/>
          </a:prstGeom>
          <a:noFill/>
        </p:spPr>
        <p:txBody>
          <a:bodyPr wrap="square">
            <a:spAutoFit/>
          </a:bodyPr>
          <a:lstStyle/>
          <a:p>
            <a:r>
              <a:rPr lang="en-AU" sz="800" dirty="0"/>
              <a:t>https://stock.adobe.com/au/search?k=thank+you+in+different+languages</a:t>
            </a:r>
          </a:p>
        </p:txBody>
      </p:sp>
    </p:spTree>
    <p:extLst>
      <p:ext uri="{BB962C8B-B14F-4D97-AF65-F5344CB8AC3E}">
        <p14:creationId xmlns:p14="http://schemas.microsoft.com/office/powerpoint/2010/main" val="2147304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5</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0" y="486715"/>
            <a:ext cx="8143926"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Research Progress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76137" y="113304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75557" y="1133046"/>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8AE81446-8BDF-27A8-4D71-7A6AE3510880}"/>
              </a:ext>
            </a:extLst>
          </p:cNvPr>
          <p:cNvPicPr>
            <a:picLocks noChangeAspect="1"/>
          </p:cNvPicPr>
          <p:nvPr/>
        </p:nvPicPr>
        <p:blipFill>
          <a:blip r:embed="rId5"/>
          <a:stretch>
            <a:fillRect/>
          </a:stretch>
        </p:blipFill>
        <p:spPr>
          <a:xfrm>
            <a:off x="76137" y="2852421"/>
            <a:ext cx="8690776" cy="2706517"/>
          </a:xfrm>
          <a:prstGeom prst="rect">
            <a:avLst/>
          </a:prstGeom>
        </p:spPr>
      </p:pic>
      <p:sp>
        <p:nvSpPr>
          <p:cNvPr id="20" name="TextBox 19">
            <a:extLst>
              <a:ext uri="{FF2B5EF4-FFF2-40B4-BE49-F238E27FC236}">
                <a16:creationId xmlns:a16="http://schemas.microsoft.com/office/drawing/2014/main" id="{8305BFD2-928D-AF77-D81C-31DC7C601A0D}"/>
              </a:ext>
            </a:extLst>
          </p:cNvPr>
          <p:cNvSpPr txBox="1"/>
          <p:nvPr/>
        </p:nvSpPr>
        <p:spPr>
          <a:xfrm>
            <a:off x="106841" y="1547302"/>
            <a:ext cx="8992925" cy="980781"/>
          </a:xfrm>
          <a:prstGeom prst="rect">
            <a:avLst/>
          </a:prstGeom>
          <a:noFill/>
        </p:spPr>
        <p:txBody>
          <a:bodyPr wrap="square">
            <a:spAutoFit/>
          </a:bodyPr>
          <a:lstStyle/>
          <a:p>
            <a:pPr>
              <a:lnSpc>
                <a:spcPct val="107000"/>
              </a:lnSpc>
              <a:spcAft>
                <a:spcPts val="800"/>
              </a:spcAft>
            </a:pPr>
            <a:r>
              <a:rPr lang="en-AU" sz="2800" dirty="0">
                <a:solidFill>
                  <a:srgbClr val="000000"/>
                </a:solidFill>
                <a:latin typeface="Cambria" panose="02040503050406030204" pitchFamily="18" charset="0"/>
                <a:ea typeface="Cambria" panose="02040503050406030204" pitchFamily="18" charset="0"/>
              </a:rPr>
              <a:t>Achievements since Milestone 1 according to Timeline, Unified Process Methodology and Research Elements:</a:t>
            </a:r>
            <a:endParaRPr lang="en-GB" sz="2800" dirty="0">
              <a:solidFill>
                <a:srgbClr val="0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66036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7653DA5-CCC8-459A-8C1E-B7AEDEF6A05A}"/>
              </a:ext>
            </a:extLst>
          </p:cNvPr>
          <p:cNvSpPr>
            <a:spLocks noGrp="1"/>
          </p:cNvSpPr>
          <p:nvPr>
            <p:ph type="sldNum" sz="quarter" idx="12"/>
          </p:nvPr>
        </p:nvSpPr>
        <p:spPr/>
        <p:txBody>
          <a:bodyPr/>
          <a:lstStyle/>
          <a:p>
            <a:fld id="{9CBB3B15-AA83-4641-A942-3B3275045ECA}" type="slidenum">
              <a:rPr lang="en-AU" smtClean="0"/>
              <a:t>50</a:t>
            </a:fld>
            <a:endParaRPr lang="en-AU"/>
          </a:p>
        </p:txBody>
      </p:sp>
      <p:pic>
        <p:nvPicPr>
          <p:cNvPr id="5" name="Picture 4">
            <a:extLst>
              <a:ext uri="{FF2B5EF4-FFF2-40B4-BE49-F238E27FC236}">
                <a16:creationId xmlns:a16="http://schemas.microsoft.com/office/drawing/2014/main" id="{EDB7249D-9A63-4BAB-A45A-FF3BF588699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8" name="Title 1">
            <a:extLst>
              <a:ext uri="{FF2B5EF4-FFF2-40B4-BE49-F238E27FC236}">
                <a16:creationId xmlns:a16="http://schemas.microsoft.com/office/drawing/2014/main" id="{755022CB-AA48-4D0A-B35C-C5A3F99ADEBE}"/>
              </a:ext>
            </a:extLst>
          </p:cNvPr>
          <p:cNvSpPr txBox="1">
            <a:spLocks/>
          </p:cNvSpPr>
          <p:nvPr/>
        </p:nvSpPr>
        <p:spPr>
          <a:xfrm>
            <a:off x="296525" y="755280"/>
            <a:ext cx="7307048" cy="560232"/>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pPr algn="l" fontAlgn="auto">
              <a:spcAft>
                <a:spcPts val="0"/>
              </a:spcAft>
            </a:pPr>
            <a:endParaRPr lang="en-GB" sz="3000" dirty="0">
              <a:latin typeface="Calibri Light" panose="020F0302020204030204" pitchFamily="34" charset="0"/>
              <a:cs typeface="Calibri Light" panose="020F0302020204030204" pitchFamily="34" charset="0"/>
            </a:endParaRPr>
          </a:p>
        </p:txBody>
      </p:sp>
      <p:cxnSp>
        <p:nvCxnSpPr>
          <p:cNvPr id="9" name="Straight Connector 8">
            <a:extLst>
              <a:ext uri="{FF2B5EF4-FFF2-40B4-BE49-F238E27FC236}">
                <a16:creationId xmlns:a16="http://schemas.microsoft.com/office/drawing/2014/main" id="{5E3F3C9E-551C-483F-A81A-29DA6F4255CF}"/>
              </a:ext>
            </a:extLst>
          </p:cNvPr>
          <p:cNvCxnSpPr>
            <a:cxnSpLocks/>
          </p:cNvCxnSpPr>
          <p:nvPr/>
        </p:nvCxnSpPr>
        <p:spPr>
          <a:xfrm>
            <a:off x="296525" y="124465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E3DBF80-CA59-46FF-988A-6E47DB7C5F22}"/>
              </a:ext>
            </a:extLst>
          </p:cNvPr>
          <p:cNvCxnSpPr/>
          <p:nvPr/>
        </p:nvCxnSpPr>
        <p:spPr>
          <a:xfrm>
            <a:off x="2595945" y="1244657"/>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A close-up of some food&#10;&#10;Description automatically generated with low confidence">
            <a:extLst>
              <a:ext uri="{FF2B5EF4-FFF2-40B4-BE49-F238E27FC236}">
                <a16:creationId xmlns:a16="http://schemas.microsoft.com/office/drawing/2014/main" id="{A913E759-DB0C-58B2-DB23-50CF6FDCC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 y="432820"/>
            <a:ext cx="8178799" cy="6134099"/>
          </a:xfrm>
          <a:prstGeom prst="rect">
            <a:avLst/>
          </a:prstGeom>
        </p:spPr>
      </p:pic>
      <p:sp>
        <p:nvSpPr>
          <p:cNvPr id="7" name="TextBox 6">
            <a:extLst>
              <a:ext uri="{FF2B5EF4-FFF2-40B4-BE49-F238E27FC236}">
                <a16:creationId xmlns:a16="http://schemas.microsoft.com/office/drawing/2014/main" id="{64ED4D4E-4CB4-68ED-51D8-0952CC6A911E}"/>
              </a:ext>
            </a:extLst>
          </p:cNvPr>
          <p:cNvSpPr txBox="1"/>
          <p:nvPr/>
        </p:nvSpPr>
        <p:spPr>
          <a:xfrm>
            <a:off x="5634182" y="6663188"/>
            <a:ext cx="4938567" cy="215444"/>
          </a:xfrm>
          <a:prstGeom prst="rect">
            <a:avLst/>
          </a:prstGeom>
          <a:noFill/>
        </p:spPr>
        <p:txBody>
          <a:bodyPr wrap="square">
            <a:spAutoFit/>
          </a:bodyPr>
          <a:lstStyle/>
          <a:p>
            <a:r>
              <a:rPr lang="en-AU" sz="800" dirty="0"/>
              <a:t>https://stock.adobe.com/au/search?k=questions+and+answers&amp;asset_id=86681903</a:t>
            </a:r>
          </a:p>
        </p:txBody>
      </p:sp>
      <p:pic>
        <p:nvPicPr>
          <p:cNvPr id="6" name="Imagem 5">
            <a:extLst>
              <a:ext uri="{FF2B5EF4-FFF2-40B4-BE49-F238E27FC236}">
                <a16:creationId xmlns:a16="http://schemas.microsoft.com/office/drawing/2014/main" id="{EA69FA9C-AC48-7B38-6EDC-BE7B5BDFB0D0}"/>
              </a:ext>
            </a:extLst>
          </p:cNvPr>
          <p:cNvPicPr>
            <a:picLocks noChangeAspect="1"/>
          </p:cNvPicPr>
          <p:nvPr/>
        </p:nvPicPr>
        <p:blipFill>
          <a:blip r:embed="rId4"/>
          <a:stretch>
            <a:fillRect/>
          </a:stretch>
        </p:blipFill>
        <p:spPr>
          <a:xfrm>
            <a:off x="285114" y="609599"/>
            <a:ext cx="8434013" cy="6053589"/>
          </a:xfrm>
          <a:prstGeom prst="rect">
            <a:avLst/>
          </a:prstGeom>
        </p:spPr>
      </p:pic>
    </p:spTree>
    <p:extLst>
      <p:ext uri="{BB962C8B-B14F-4D97-AF65-F5344CB8AC3E}">
        <p14:creationId xmlns:p14="http://schemas.microsoft.com/office/powerpoint/2010/main" val="3922423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6</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0" y="486715"/>
            <a:ext cx="8143926" cy="646331"/>
          </a:xfrm>
          <a:prstGeom prst="rect">
            <a:avLst/>
          </a:prstGeom>
          <a:noFill/>
        </p:spPr>
        <p:txBody>
          <a:bodyPr wrap="square" rtlCol="0">
            <a:spAutoFit/>
          </a:bodyPr>
          <a:lstStyle/>
          <a:p>
            <a:r>
              <a:rPr lang="en-AU" sz="3600" dirty="0">
                <a:latin typeface="Cambria" panose="02040503050406030204" pitchFamily="18" charset="0"/>
                <a:ea typeface="Cambria" panose="02040503050406030204" pitchFamily="18" charset="0"/>
              </a:rPr>
              <a:t>Research Progress</a:t>
            </a:r>
            <a:endParaRPr lang="en-GB" sz="3600" dirty="0">
              <a:latin typeface="Cambria" panose="02040503050406030204" pitchFamily="18" charset="0"/>
              <a:ea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76137" y="1133046"/>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75557" y="1133046"/>
            <a:ext cx="4455495"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B28EB733-7C58-523F-893C-631359F9726A}"/>
              </a:ext>
            </a:extLst>
          </p:cNvPr>
          <p:cNvSpPr txBox="1"/>
          <p:nvPr/>
        </p:nvSpPr>
        <p:spPr>
          <a:xfrm>
            <a:off x="139281" y="1868503"/>
            <a:ext cx="8416321" cy="3955570"/>
          </a:xfrm>
          <a:prstGeom prst="rect">
            <a:avLst/>
          </a:prstGeom>
          <a:noFill/>
        </p:spPr>
        <p:txBody>
          <a:bodyPr wrap="square">
            <a:spAutoFit/>
          </a:bodyPr>
          <a:lstStyle/>
          <a:p>
            <a:pPr>
              <a:lnSpc>
                <a:spcPct val="107000"/>
              </a:lnSpc>
              <a:spcAft>
                <a:spcPts val="800"/>
              </a:spcAft>
            </a:pPr>
            <a:r>
              <a:rPr lang="en-AU" sz="2000" b="1" kern="100" dirty="0">
                <a:latin typeface="Cambria" panose="02040503050406030204" pitchFamily="18" charset="0"/>
                <a:ea typeface="Cambria" panose="02040503050406030204" pitchFamily="18" charset="0"/>
                <a:cs typeface="Times New Roman" panose="02020603050405020304" pitchFamily="18" charset="0"/>
              </a:rPr>
              <a:t>Notable Developments:</a:t>
            </a:r>
            <a:endParaRPr lang="en-GB" sz="2000" b="1" kern="100" dirty="0">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buFont typeface="Symbol" panose="05050102010706020507" pitchFamily="18" charset="2"/>
              <a:buChar char=""/>
            </a:pPr>
            <a:r>
              <a:rPr lang="en-AU" sz="2000" b="1" kern="100" dirty="0">
                <a:latin typeface="Cambria" panose="02040503050406030204" pitchFamily="18" charset="0"/>
                <a:ea typeface="Cambria" panose="02040503050406030204" pitchFamily="18" charset="0"/>
                <a:cs typeface="Times New Roman" panose="02020603050405020304" pitchFamily="18" charset="0"/>
              </a:rPr>
              <a:t>Consultation with Professor Felix Naumann, editor of ACM JDIQ</a:t>
            </a:r>
            <a:r>
              <a:rPr lang="en-AU" sz="2000" kern="100" dirty="0">
                <a:latin typeface="Cambria" panose="02040503050406030204" pitchFamily="18" charset="0"/>
                <a:ea typeface="Cambria" panose="02040503050406030204" pitchFamily="18" charset="0"/>
                <a:cs typeface="Times New Roman" panose="02020603050405020304" pitchFamily="18" charset="0"/>
              </a:rPr>
              <a:t>.</a:t>
            </a:r>
          </a:p>
          <a:p>
            <a:pPr marL="342900" lvl="0" indent="-342900">
              <a:lnSpc>
                <a:spcPct val="107000"/>
              </a:lnSpc>
              <a:buFont typeface="Symbol" panose="05050102010706020507" pitchFamily="18" charset="2"/>
              <a:buChar char=""/>
            </a:pPr>
            <a:r>
              <a:rPr lang="en-AU" sz="2000" b="1" kern="100" dirty="0">
                <a:latin typeface="Cambria" panose="02040503050406030204" pitchFamily="18" charset="0"/>
                <a:ea typeface="Cambria" panose="02040503050406030204" pitchFamily="18" charset="0"/>
                <a:cs typeface="Times New Roman" panose="02020603050405020304" pitchFamily="18" charset="0"/>
              </a:rPr>
              <a:t>Division of original paper into the paper for Milestone 2 and rest of PhD</a:t>
            </a:r>
            <a:r>
              <a:rPr lang="en-AU" sz="2000" kern="100" dirty="0">
                <a:latin typeface="Cambria" panose="02040503050406030204" pitchFamily="18" charset="0"/>
                <a:ea typeface="Cambria" panose="02040503050406030204" pitchFamily="18" charset="0"/>
                <a:cs typeface="Times New Roman" panose="02020603050405020304" pitchFamily="18" charset="0"/>
              </a:rPr>
              <a:t>.</a:t>
            </a:r>
          </a:p>
          <a:p>
            <a:pPr>
              <a:lnSpc>
                <a:spcPct val="200000"/>
              </a:lnSpc>
              <a:spcAft>
                <a:spcPts val="800"/>
              </a:spcAft>
            </a:pPr>
            <a:r>
              <a:rPr lang="en-AU" sz="2000" b="1" kern="100" dirty="0">
                <a:effectLst/>
                <a:latin typeface="Cambria" panose="02040503050406030204" pitchFamily="18" charset="0"/>
                <a:ea typeface="Cambria" panose="02040503050406030204" pitchFamily="18" charset="0"/>
                <a:cs typeface="Times New Roman" panose="02020603050405020304" pitchFamily="18" charset="0"/>
              </a:rPr>
              <a:t>Submission Requirements for Milestone 2:</a:t>
            </a:r>
            <a:endParaRPr lang="en-GB" sz="2000" kern="100" dirty="0">
              <a:effectLst/>
              <a:latin typeface="Cambria" panose="02040503050406030204" pitchFamily="18" charset="0"/>
              <a:ea typeface="Cambria" panose="02040503050406030204" pitchFamily="18"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AU" sz="2000" kern="100" dirty="0">
                <a:effectLst/>
                <a:latin typeface="Cambria" panose="02040503050406030204" pitchFamily="18" charset="0"/>
                <a:ea typeface="Cambria" panose="02040503050406030204" pitchFamily="18" charset="0"/>
                <a:cs typeface="Times New Roman" panose="02020603050405020304" pitchFamily="18" charset="0"/>
              </a:rPr>
              <a:t>A substantive sample of work, with </a:t>
            </a:r>
            <a:r>
              <a:rPr lang="en-AU" sz="2000" u="sng" kern="100" dirty="0">
                <a:effectLst/>
                <a:latin typeface="Cambria" panose="02040503050406030204" pitchFamily="18" charset="0"/>
                <a:ea typeface="Cambria" panose="02040503050406030204" pitchFamily="18" charset="0"/>
                <a:cs typeface="Times New Roman" panose="02020603050405020304" pitchFamily="18" charset="0"/>
              </a:rPr>
              <a:t>minimum of 3000 words</a:t>
            </a:r>
            <a:r>
              <a:rPr lang="en-AU" sz="2000" kern="100" dirty="0">
                <a:effectLst/>
                <a:latin typeface="Cambria" panose="02040503050406030204" pitchFamily="18" charset="0"/>
                <a:ea typeface="Cambria" panose="02040503050406030204" pitchFamily="18" charset="0"/>
                <a:cs typeface="Times New Roman" panose="02020603050405020304" pitchFamily="18" charset="0"/>
              </a:rPr>
              <a:t>, </a:t>
            </a:r>
            <a:r>
              <a:rPr lang="en-AU" sz="2000" u="sng" kern="100" dirty="0">
                <a:effectLst/>
                <a:latin typeface="Cambria" panose="02040503050406030204" pitchFamily="18" charset="0"/>
                <a:ea typeface="Cambria" panose="02040503050406030204" pitchFamily="18" charset="0"/>
                <a:cs typeface="Times New Roman" panose="02020603050405020304" pitchFamily="18" charset="0"/>
              </a:rPr>
              <a:t>not the initial research proposal</a:t>
            </a:r>
            <a:r>
              <a:rPr lang="en-AU" sz="2000" kern="100" dirty="0">
                <a:effectLst/>
                <a:latin typeface="Cambria" panose="02040503050406030204" pitchFamily="18" charset="0"/>
                <a:ea typeface="Cambria" panose="02040503050406030204" pitchFamily="18" charset="0"/>
                <a:cs typeface="Times New Roman" panose="02020603050405020304" pitchFamily="18" charset="0"/>
              </a:rPr>
              <a:t>, and it </a:t>
            </a:r>
            <a:r>
              <a:rPr lang="en-AU" sz="2000" u="sng" kern="100" dirty="0">
                <a:effectLst/>
                <a:latin typeface="Cambria" panose="02040503050406030204" pitchFamily="18" charset="0"/>
                <a:ea typeface="Cambria" panose="02040503050406030204" pitchFamily="18" charset="0"/>
                <a:cs typeface="Times New Roman" panose="02020603050405020304" pitchFamily="18" charset="0"/>
              </a:rPr>
              <a:t>could be a draft or published journal article</a:t>
            </a:r>
            <a:r>
              <a:rPr lang="en-AU" sz="2000" kern="100" dirty="0">
                <a:effectLst/>
                <a:latin typeface="Cambria" panose="02040503050406030204" pitchFamily="18" charset="0"/>
                <a:ea typeface="Cambria" panose="02040503050406030204" pitchFamily="18" charset="0"/>
                <a:cs typeface="Times New Roman" panose="02020603050405020304" pitchFamily="18" charset="0"/>
              </a:rPr>
              <a:t>:</a:t>
            </a:r>
            <a:endParaRPr lang="en-AU" sz="2000" kern="100" dirty="0">
              <a:latin typeface="Cambria" panose="02040503050406030204" pitchFamily="18" charset="0"/>
              <a:ea typeface="Cambria" panose="02040503050406030204" pitchFamily="18" charset="0"/>
              <a:cs typeface="Times New Roman" panose="02020603050405020304" pitchFamily="18" charset="0"/>
            </a:endParaRPr>
          </a:p>
          <a:p>
            <a:pPr marL="800100" lvl="1" indent="-342900">
              <a:lnSpc>
                <a:spcPct val="107000"/>
              </a:lnSpc>
              <a:spcAft>
                <a:spcPts val="800"/>
              </a:spcAft>
              <a:buFont typeface="Symbol" panose="05050102010706020507" pitchFamily="18" charset="2"/>
              <a:buChar char=""/>
            </a:pPr>
            <a:r>
              <a:rPr lang="en-AU" sz="2000" kern="100" dirty="0">
                <a:effectLst/>
                <a:latin typeface="Cambria" panose="02040503050406030204" pitchFamily="18" charset="0"/>
                <a:ea typeface="Cambria" panose="02040503050406030204" pitchFamily="18" charset="0"/>
                <a:cs typeface="Times New Roman" panose="02020603050405020304" pitchFamily="18" charset="0"/>
              </a:rPr>
              <a:t>a draft suitable for a database conference, according to the advice of Professor Naumann. </a:t>
            </a:r>
            <a:endParaRPr lang="en-GB" sz="2000" kern="100" dirty="0">
              <a:latin typeface="Cambria" panose="02040503050406030204" pitchFamily="18" charset="0"/>
              <a:ea typeface="Cambria" panose="02040503050406030204" pitchFamily="18" charset="0"/>
              <a:cs typeface="Times New Roman" panose="02020603050405020304" pitchFamily="18" charset="0"/>
            </a:endParaRPr>
          </a:p>
        </p:txBody>
      </p:sp>
      <p:pic>
        <p:nvPicPr>
          <p:cNvPr id="16" name="Graphic 15" descr="Checkmark with solid fill">
            <a:extLst>
              <a:ext uri="{FF2B5EF4-FFF2-40B4-BE49-F238E27FC236}">
                <a16:creationId xmlns:a16="http://schemas.microsoft.com/office/drawing/2014/main" id="{BB9C83F4-0A47-C258-9190-EC7847F0B7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56092" y="5030986"/>
            <a:ext cx="914400" cy="914400"/>
          </a:xfrm>
          <a:prstGeom prst="rect">
            <a:avLst/>
          </a:prstGeom>
        </p:spPr>
      </p:pic>
      <p:sp>
        <p:nvSpPr>
          <p:cNvPr id="3" name="Arrow: Right 2">
            <a:extLst>
              <a:ext uri="{FF2B5EF4-FFF2-40B4-BE49-F238E27FC236}">
                <a16:creationId xmlns:a16="http://schemas.microsoft.com/office/drawing/2014/main" id="{0837B896-4F00-FF18-9334-B7CCEEC59517}"/>
              </a:ext>
            </a:extLst>
          </p:cNvPr>
          <p:cNvSpPr/>
          <p:nvPr/>
        </p:nvSpPr>
        <p:spPr>
          <a:xfrm flipV="1">
            <a:off x="139281" y="5123673"/>
            <a:ext cx="706171" cy="364513"/>
          </a:xfrm>
          <a:prstGeom prst="rightArrow">
            <a:avLst/>
          </a:prstGeom>
          <a:solidFill>
            <a:srgbClr val="33CC3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8014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7</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sp>
        <p:nvSpPr>
          <p:cNvPr id="12" name="TextBox 11">
            <a:extLst>
              <a:ext uri="{FF2B5EF4-FFF2-40B4-BE49-F238E27FC236}">
                <a16:creationId xmlns:a16="http://schemas.microsoft.com/office/drawing/2014/main" id="{786E4E0D-CCEA-489D-B9E9-B9F9991ACF12}"/>
              </a:ext>
            </a:extLst>
          </p:cNvPr>
          <p:cNvSpPr txBox="1"/>
          <p:nvPr/>
        </p:nvSpPr>
        <p:spPr>
          <a:xfrm>
            <a:off x="3417248" y="1868504"/>
            <a:ext cx="1624345" cy="461665"/>
          </a:xfrm>
          <a:prstGeom prst="rect">
            <a:avLst/>
          </a:prstGeom>
          <a:noFill/>
        </p:spPr>
        <p:txBody>
          <a:bodyPr wrap="square" rtlCol="0">
            <a:spAutoFit/>
          </a:bodyPr>
          <a:lstStyle/>
          <a:p>
            <a:r>
              <a:rPr lang="en-GB"/>
              <a:t> </a:t>
            </a:r>
          </a:p>
        </p:txBody>
      </p:sp>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sp>
        <p:nvSpPr>
          <p:cNvPr id="2" name="TextBox 1">
            <a:extLst>
              <a:ext uri="{FF2B5EF4-FFF2-40B4-BE49-F238E27FC236}">
                <a16:creationId xmlns:a16="http://schemas.microsoft.com/office/drawing/2014/main" id="{58AB7469-28EE-1CED-2D35-7F91D06B7875}"/>
              </a:ext>
            </a:extLst>
          </p:cNvPr>
          <p:cNvSpPr txBox="1"/>
          <p:nvPr/>
        </p:nvSpPr>
        <p:spPr>
          <a:xfrm>
            <a:off x="40518" y="998756"/>
            <a:ext cx="8143926" cy="646331"/>
          </a:xfrm>
          <a:prstGeom prst="rect">
            <a:avLst/>
          </a:prstGeom>
          <a:noFill/>
        </p:spPr>
        <p:txBody>
          <a:bodyPr wrap="square" rtlCol="0">
            <a:spAutoFit/>
          </a:bodyPr>
          <a:lstStyle/>
          <a:p>
            <a:r>
              <a:rPr lang="en-GB" sz="3600" dirty="0">
                <a:latin typeface="Cambria" panose="02040503050406030204" pitchFamily="18" charset="0"/>
                <a:ea typeface="Cambria" panose="02040503050406030204" pitchFamily="18" charset="0"/>
              </a:rPr>
              <a:t>Research Question</a:t>
            </a:r>
          </a:p>
        </p:txBody>
      </p:sp>
      <p:sp>
        <p:nvSpPr>
          <p:cNvPr id="7" name="TextBox 6">
            <a:extLst>
              <a:ext uri="{FF2B5EF4-FFF2-40B4-BE49-F238E27FC236}">
                <a16:creationId xmlns:a16="http://schemas.microsoft.com/office/drawing/2014/main" id="{BF84CF6A-03EE-53E8-8485-A8F60D1C5536}"/>
              </a:ext>
            </a:extLst>
          </p:cNvPr>
          <p:cNvSpPr txBox="1"/>
          <p:nvPr/>
        </p:nvSpPr>
        <p:spPr>
          <a:xfrm>
            <a:off x="135467" y="2163875"/>
            <a:ext cx="9122260" cy="4536691"/>
          </a:xfrm>
          <a:prstGeom prst="rect">
            <a:avLst/>
          </a:prstGeom>
          <a:noFill/>
        </p:spPr>
        <p:txBody>
          <a:bodyPr wrap="square" rtlCol="0">
            <a:spAutoFit/>
          </a:bodyPr>
          <a:lstStyle/>
          <a:p>
            <a:pPr>
              <a:lnSpc>
                <a:spcPct val="150000"/>
              </a:lnSpc>
            </a:pPr>
            <a:r>
              <a:rPr lang="en-AU" sz="2800"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a:t>
            </a:r>
            <a:r>
              <a:rPr lang="en-AU" sz="2800" b="1"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How does </a:t>
            </a:r>
            <a:r>
              <a:rPr lang="en-AU" sz="2800" b="1" i="1" dirty="0">
                <a:solidFill>
                  <a:srgbClr val="000000"/>
                </a:solidFill>
                <a:effectLst/>
                <a:highlight>
                  <a:srgbClr val="00FF00"/>
                </a:highlight>
                <a:latin typeface="Cambria" panose="02040503050406030204" pitchFamily="18" charset="0"/>
                <a:ea typeface="Cambria" panose="02040503050406030204" pitchFamily="18" charset="0"/>
                <a:cs typeface="Cambria" panose="02040503050406030204" pitchFamily="18" charset="0"/>
              </a:rPr>
              <a:t>semantic analysis of attribute labels, </a:t>
            </a:r>
          </a:p>
          <a:p>
            <a:pPr>
              <a:lnSpc>
                <a:spcPct val="150000"/>
              </a:lnSpc>
            </a:pPr>
            <a:r>
              <a:rPr lang="en-AU" sz="2800" b="1" i="1" dirty="0">
                <a:solidFill>
                  <a:srgbClr val="000000"/>
                </a:solidFill>
                <a:effectLst/>
                <a:highlight>
                  <a:srgbClr val="00FF00"/>
                </a:highlight>
                <a:latin typeface="Cambria" panose="02040503050406030204" pitchFamily="18" charset="0"/>
                <a:ea typeface="Cambria" panose="02040503050406030204" pitchFamily="18" charset="0"/>
                <a:cs typeface="Cambria" panose="02040503050406030204" pitchFamily="18" charset="0"/>
              </a:rPr>
              <a:t>using comprehensive dictionaries</a:t>
            </a:r>
            <a:r>
              <a:rPr lang="en-AU" sz="2800" b="1"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 </a:t>
            </a:r>
          </a:p>
          <a:p>
            <a:pPr>
              <a:lnSpc>
                <a:spcPct val="150000"/>
              </a:lnSpc>
            </a:pPr>
            <a:r>
              <a:rPr lang="en-AU" sz="2800" b="1"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enhance data type/format detection, and </a:t>
            </a:r>
          </a:p>
          <a:p>
            <a:pPr>
              <a:lnSpc>
                <a:spcPct val="150000"/>
              </a:lnSpc>
            </a:pPr>
            <a:r>
              <a:rPr lang="en-AU" sz="2800" b="1" i="1" dirty="0">
                <a:solidFill>
                  <a:srgbClr val="000000"/>
                </a:solidFill>
                <a:effectLst/>
                <a:highlight>
                  <a:srgbClr val="00FF00"/>
                </a:highlight>
                <a:latin typeface="Cambria" panose="02040503050406030204" pitchFamily="18" charset="0"/>
                <a:ea typeface="Cambria" panose="02040503050406030204" pitchFamily="18" charset="0"/>
                <a:cs typeface="Cambria" panose="02040503050406030204" pitchFamily="18" charset="0"/>
              </a:rPr>
              <a:t>improve data quality assessment </a:t>
            </a:r>
            <a:r>
              <a:rPr lang="en-AU" sz="2800" b="1"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compared to existing tools across various datasets and </a:t>
            </a:r>
          </a:p>
          <a:p>
            <a:pPr>
              <a:lnSpc>
                <a:spcPct val="150000"/>
              </a:lnSpc>
            </a:pPr>
            <a:r>
              <a:rPr lang="en-AU" sz="2800" b="1" i="1" dirty="0">
                <a:solidFill>
                  <a:srgbClr val="000000"/>
                </a:solidFill>
                <a:effectLst/>
                <a:latin typeface="Cambria" panose="02040503050406030204" pitchFamily="18" charset="0"/>
                <a:ea typeface="Cambria" panose="02040503050406030204" pitchFamily="18" charset="0"/>
                <a:cs typeface="Cambria" panose="02040503050406030204" pitchFamily="18" charset="0"/>
              </a:rPr>
              <a:t>domains?"</a:t>
            </a:r>
          </a:p>
          <a:p>
            <a:pPr>
              <a:lnSpc>
                <a:spcPct val="150000"/>
              </a:lnSpc>
            </a:pPr>
            <a:endParaRPr lang="en-AU" sz="2800" dirty="0">
              <a:solidFill>
                <a:srgbClr val="000000"/>
              </a:solidFill>
              <a:latin typeface="Cambria" panose="02040503050406030204" pitchFamily="18" charset="0"/>
              <a:ea typeface="Cambria" panose="02040503050406030204" pitchFamily="18" charset="0"/>
              <a:cs typeface="Cambria" panose="02040503050406030204" pitchFamily="18" charset="0"/>
            </a:endParaRPr>
          </a:p>
        </p:txBody>
      </p:sp>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7F994E4-8642-573C-064B-9183FDD641D0}"/>
              </a:ext>
            </a:extLst>
          </p:cNvPr>
          <p:cNvPicPr>
            <a:picLocks noChangeAspect="1"/>
          </p:cNvPicPr>
          <p:nvPr/>
        </p:nvPicPr>
        <p:blipFill>
          <a:blip r:embed="rId5"/>
          <a:stretch>
            <a:fillRect/>
          </a:stretch>
        </p:blipFill>
        <p:spPr>
          <a:xfrm>
            <a:off x="5633815" y="4915096"/>
            <a:ext cx="3433984" cy="1716992"/>
          </a:xfrm>
          <a:prstGeom prst="rect">
            <a:avLst/>
          </a:prstGeom>
        </p:spPr>
      </p:pic>
    </p:spTree>
    <p:extLst>
      <p:ext uri="{BB962C8B-B14F-4D97-AF65-F5344CB8AC3E}">
        <p14:creationId xmlns:p14="http://schemas.microsoft.com/office/powerpoint/2010/main" val="1927598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84209-E561-10D9-1856-47EA21F6101D}"/>
              </a:ext>
            </a:extLst>
          </p:cNvPr>
          <p:cNvSpPr>
            <a:spLocks noGrp="1"/>
          </p:cNvSpPr>
          <p:nvPr>
            <p:ph type="title"/>
          </p:nvPr>
        </p:nvSpPr>
        <p:spPr/>
        <p:txBody>
          <a:bodyPr/>
          <a:lstStyle/>
          <a:p>
            <a:r>
              <a:rPr lang="en-US" dirty="0"/>
              <a:t>Background/</a:t>
            </a:r>
            <a:br>
              <a:rPr lang="en-US" dirty="0"/>
            </a:br>
            <a:r>
              <a:rPr lang="en-US" dirty="0"/>
              <a:t>Literature review</a:t>
            </a:r>
          </a:p>
        </p:txBody>
      </p:sp>
      <p:sp>
        <p:nvSpPr>
          <p:cNvPr id="3" name="Content Placeholder 2">
            <a:extLst>
              <a:ext uri="{FF2B5EF4-FFF2-40B4-BE49-F238E27FC236}">
                <a16:creationId xmlns:a16="http://schemas.microsoft.com/office/drawing/2014/main" id="{B0C6D334-5586-8A4D-524C-D901DD3898D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588EB64-4358-ADC0-1998-D0F59637C9CF}"/>
              </a:ext>
            </a:extLst>
          </p:cNvPr>
          <p:cNvSpPr>
            <a:spLocks noGrp="1"/>
          </p:cNvSpPr>
          <p:nvPr>
            <p:ph type="sldNum" sz="quarter" idx="12"/>
          </p:nvPr>
        </p:nvSpPr>
        <p:spPr/>
        <p:txBody>
          <a:bodyPr/>
          <a:lstStyle/>
          <a:p>
            <a:fld id="{9CBB3B15-AA83-4641-A942-3B3275045ECA}" type="slidenum">
              <a:rPr lang="en-AU" smtClean="0"/>
              <a:t>8</a:t>
            </a:fld>
            <a:endParaRPr lang="en-AU"/>
          </a:p>
        </p:txBody>
      </p:sp>
    </p:spTree>
    <p:extLst>
      <p:ext uri="{BB962C8B-B14F-4D97-AF65-F5344CB8AC3E}">
        <p14:creationId xmlns:p14="http://schemas.microsoft.com/office/powerpoint/2010/main" val="1504451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D78FE29-6B4F-4FB1-98D7-6D47E6C64363}"/>
              </a:ext>
            </a:extLst>
          </p:cNvPr>
          <p:cNvSpPr>
            <a:spLocks noGrp="1"/>
          </p:cNvSpPr>
          <p:nvPr>
            <p:ph type="sldNum" sz="quarter" idx="12"/>
          </p:nvPr>
        </p:nvSpPr>
        <p:spPr/>
        <p:txBody>
          <a:bodyPr/>
          <a:lstStyle/>
          <a:p>
            <a:fld id="{9CBB3B15-AA83-4641-A942-3B3275045ECA}" type="slidenum">
              <a:rPr lang="en-AU" smtClean="0"/>
              <a:t>9</a:t>
            </a:fld>
            <a:endParaRPr lang="en-AU"/>
          </a:p>
        </p:txBody>
      </p:sp>
      <p:pic>
        <p:nvPicPr>
          <p:cNvPr id="9" name="Picture 8">
            <a:extLst>
              <a:ext uri="{FF2B5EF4-FFF2-40B4-BE49-F238E27FC236}">
                <a16:creationId xmlns:a16="http://schemas.microsoft.com/office/drawing/2014/main" id="{C9FBDB03-DFF4-411F-99DE-E8A1C12FAE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0158" y="114085"/>
            <a:ext cx="1927641" cy="318735"/>
          </a:xfrm>
          <a:prstGeom prst="rect">
            <a:avLst/>
          </a:prstGeom>
        </p:spPr>
      </p:pic>
      <p:pic>
        <p:nvPicPr>
          <p:cNvPr id="17" name="Picture 16">
            <a:extLst>
              <a:ext uri="{FF2B5EF4-FFF2-40B4-BE49-F238E27FC236}">
                <a16:creationId xmlns:a16="http://schemas.microsoft.com/office/drawing/2014/main" id="{8094AF63-8DB6-ADF4-6624-DA1FF2F8D445}"/>
              </a:ext>
            </a:extLst>
          </p:cNvPr>
          <p:cNvPicPr>
            <a:picLocks noChangeAspect="1"/>
          </p:cNvPicPr>
          <p:nvPr/>
        </p:nvPicPr>
        <p:blipFill>
          <a:blip r:embed="rId4"/>
          <a:stretch>
            <a:fillRect/>
          </a:stretch>
        </p:blipFill>
        <p:spPr>
          <a:xfrm>
            <a:off x="484336" y="4790300"/>
            <a:ext cx="1590897" cy="362001"/>
          </a:xfrm>
          <a:prstGeom prst="rect">
            <a:avLst/>
          </a:prstGeom>
        </p:spPr>
      </p:pic>
      <p:cxnSp>
        <p:nvCxnSpPr>
          <p:cNvPr id="8" name="Straight Connector 7">
            <a:extLst>
              <a:ext uri="{FF2B5EF4-FFF2-40B4-BE49-F238E27FC236}">
                <a16:creationId xmlns:a16="http://schemas.microsoft.com/office/drawing/2014/main" id="{B30355DE-2DDE-AC70-3148-96CFAA4D7188}"/>
              </a:ext>
            </a:extLst>
          </p:cNvPr>
          <p:cNvCxnSpPr>
            <a:cxnSpLocks/>
          </p:cNvCxnSpPr>
          <p:nvPr/>
        </p:nvCxnSpPr>
        <p:spPr>
          <a:xfrm>
            <a:off x="40519" y="1645087"/>
            <a:ext cx="229942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D62C732-CDAA-EB98-E7F8-7B1142C65A88}"/>
              </a:ext>
            </a:extLst>
          </p:cNvPr>
          <p:cNvCxnSpPr/>
          <p:nvPr/>
        </p:nvCxnSpPr>
        <p:spPr>
          <a:xfrm>
            <a:off x="2344252" y="1645087"/>
            <a:ext cx="4455495"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1CE2418D-B749-9CF9-9342-A1754B871084}"/>
              </a:ext>
            </a:extLst>
          </p:cNvPr>
          <p:cNvPicPr>
            <a:picLocks noChangeAspect="1"/>
          </p:cNvPicPr>
          <p:nvPr/>
        </p:nvPicPr>
        <p:blipFill>
          <a:blip r:embed="rId5"/>
          <a:stretch>
            <a:fillRect/>
          </a:stretch>
        </p:blipFill>
        <p:spPr>
          <a:xfrm>
            <a:off x="-1" y="2463354"/>
            <a:ext cx="9144000" cy="2392372"/>
          </a:xfrm>
          <a:prstGeom prst="rect">
            <a:avLst/>
          </a:prstGeom>
        </p:spPr>
      </p:pic>
      <p:sp>
        <p:nvSpPr>
          <p:cNvPr id="6" name="TextBox 5">
            <a:extLst>
              <a:ext uri="{FF2B5EF4-FFF2-40B4-BE49-F238E27FC236}">
                <a16:creationId xmlns:a16="http://schemas.microsoft.com/office/drawing/2014/main" id="{44FEE10F-1AB0-2F45-07BB-E5613ACDA1DA}"/>
              </a:ext>
            </a:extLst>
          </p:cNvPr>
          <p:cNvSpPr txBox="1"/>
          <p:nvPr/>
        </p:nvSpPr>
        <p:spPr>
          <a:xfrm>
            <a:off x="198020" y="740391"/>
            <a:ext cx="8905461" cy="1261884"/>
          </a:xfrm>
          <a:prstGeom prst="rect">
            <a:avLst/>
          </a:prstGeom>
          <a:noFill/>
        </p:spPr>
        <p:txBody>
          <a:bodyPr wrap="square">
            <a:spAutoFit/>
          </a:bodyPr>
          <a:lstStyle/>
          <a:p>
            <a:r>
              <a:rPr lang="en-US" sz="2600" b="1" dirty="0">
                <a:latin typeface="Calibri" panose="020F0502020204030204" pitchFamily="34" charset="0"/>
                <a:cs typeface="Times New Roman" panose="02020603050405020304" pitchFamily="18" charset="0"/>
              </a:rPr>
              <a:t>A Study with 90 million tables from </a:t>
            </a:r>
            <a:r>
              <a:rPr lang="en-US" sz="2600" dirty="0">
                <a:latin typeface="Calibri" panose="020F0502020204030204" pitchFamily="34" charset="0"/>
                <a:cs typeface="Times New Roman" panose="02020603050405020304" pitchFamily="18" charset="0"/>
              </a:rPr>
              <a:t>Web Table Corpus/DBPedia</a:t>
            </a:r>
          </a:p>
          <a:p>
            <a:r>
              <a:rPr lang="en-US" sz="2600" dirty="0">
                <a:latin typeface="Calibri" panose="020F0502020204030204" pitchFamily="34" charset="0"/>
                <a:cs typeface="Times New Roman" panose="02020603050405020304" pitchFamily="18" charset="0"/>
              </a:rPr>
              <a:t>obtained </a:t>
            </a:r>
            <a:r>
              <a:rPr lang="en-US" sz="2600" b="1" dirty="0">
                <a:highlight>
                  <a:srgbClr val="00FF00"/>
                </a:highlight>
                <a:latin typeface="Calibri" panose="020F0502020204030204" pitchFamily="34" charset="0"/>
                <a:cs typeface="Times New Roman" panose="02020603050405020304" pitchFamily="18" charset="0"/>
              </a:rPr>
              <a:t>1100 words from column names</a:t>
            </a:r>
            <a:r>
              <a:rPr lang="en-US" sz="2600" dirty="0">
                <a:latin typeface="Calibri" panose="020F0502020204030204" pitchFamily="34" charset="0"/>
                <a:cs typeface="Times New Roman" panose="02020603050405020304" pitchFamily="18" charset="0"/>
              </a:rPr>
              <a:t>.</a:t>
            </a:r>
          </a:p>
          <a:p>
            <a:r>
              <a:rPr lang="en-US" sz="2400" dirty="0">
                <a:effectLst/>
                <a:latin typeface="Calibri" panose="020F0502020204030204" pitchFamily="34" charset="0"/>
                <a:ea typeface="Calibri" panose="020F0502020204030204" pitchFamily="34" charset="0"/>
                <a:cs typeface="Times New Roman" panose="02020603050405020304" pitchFamily="18" charset="0"/>
              </a:rPr>
              <a:t>			Web Data Commons [Ristoski et al., 2012] </a:t>
            </a:r>
            <a:endParaRPr lang="en-GB" dirty="0"/>
          </a:p>
        </p:txBody>
      </p:sp>
    </p:spTree>
    <p:extLst>
      <p:ext uri="{BB962C8B-B14F-4D97-AF65-F5344CB8AC3E}">
        <p14:creationId xmlns:p14="http://schemas.microsoft.com/office/powerpoint/2010/main" val="220887531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666F640F4AD24EA5E1D8481FAFCF39" ma:contentTypeVersion="3" ma:contentTypeDescription="Create a new document." ma:contentTypeScope="" ma:versionID="662aeee9ea1e39c6d2c39e21d6387952">
  <xsd:schema xmlns:xsd="http://www.w3.org/2001/XMLSchema" xmlns:xs="http://www.w3.org/2001/XMLSchema" xmlns:p="http://schemas.microsoft.com/office/2006/metadata/properties" xmlns:ns2="5bbfc0e4-f579-45d6-b863-e5641c5cff93" targetNamespace="http://schemas.microsoft.com/office/2006/metadata/properties" ma:root="true" ma:fieldsID="c212638e87230272fd062b651c5658c8" ns2:_="">
    <xsd:import namespace="5bbfc0e4-f579-45d6-b863-e5641c5cff93"/>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bfc0e4-f579-45d6-b863-e5641c5cff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DC0B04F-E4F6-4ECD-B8F7-8F90F960F173}">
  <ds:schemaRefs>
    <ds:schemaRef ds:uri="http://schemas.microsoft.com/sharepoint/v3/contenttype/forms"/>
  </ds:schemaRefs>
</ds:datastoreItem>
</file>

<file path=customXml/itemProps2.xml><?xml version="1.0" encoding="utf-8"?>
<ds:datastoreItem xmlns:ds="http://schemas.openxmlformats.org/officeDocument/2006/customXml" ds:itemID="{5958B0B1-5C2A-45FF-ABDA-930918FA5C06}">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5bbfc0e4-f579-45d6-b863-e5641c5cff93"/>
    <ds:schemaRef ds:uri="http://www.w3.org/XML/1998/namespace"/>
  </ds:schemaRefs>
</ds:datastoreItem>
</file>

<file path=customXml/itemProps3.xml><?xml version="1.0" encoding="utf-8"?>
<ds:datastoreItem xmlns:ds="http://schemas.openxmlformats.org/officeDocument/2006/customXml" ds:itemID="{AAE71271-337E-4EDA-9074-5D69F8AC44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bbfc0e4-f579-45d6-b863-e5641c5cff9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42734</TotalTime>
  <Words>2955</Words>
  <Application>Microsoft Office PowerPoint</Application>
  <PresentationFormat>On-screen Show (4:3)</PresentationFormat>
  <Paragraphs>415</Paragraphs>
  <Slides>50</Slides>
  <Notes>47</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50</vt:i4>
      </vt:variant>
    </vt:vector>
  </HeadingPairs>
  <TitlesOfParts>
    <vt:vector size="62" baseType="lpstr">
      <vt:lpstr>Arial</vt:lpstr>
      <vt:lpstr>Calibri</vt:lpstr>
      <vt:lpstr>Calibri Light</vt:lpstr>
      <vt:lpstr>Calibri Regular</vt:lpstr>
      <vt:lpstr>Cambria</vt:lpstr>
      <vt:lpstr>Linux Libertine O</vt:lpstr>
      <vt:lpstr>Symbol</vt:lpstr>
      <vt:lpstr>Times</vt:lpstr>
      <vt:lpstr>Times New Roman</vt:lpstr>
      <vt:lpstr>Tw Cen MT</vt:lpstr>
      <vt:lpstr>Custom Design</vt:lpstr>
      <vt:lpstr>Droplet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 Literature review</vt:lpstr>
      <vt:lpstr>PowerPoint Presentation</vt:lpstr>
      <vt:lpstr>PowerPoint Presentation</vt:lpstr>
      <vt:lpstr>PowerPoint Presentation</vt:lpstr>
      <vt:lpstr>PowerPoint Presentation</vt:lpstr>
      <vt:lpstr>PowerPoint Presentation</vt:lpstr>
      <vt:lpstr>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Icarian Advisory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Adam Clune</dc:creator>
  <cp:keywords/>
  <dc:description/>
  <cp:lastModifiedBy>Marcelo Valentim Silva</cp:lastModifiedBy>
  <cp:revision>46</cp:revision>
  <cp:lastPrinted>2024-04-16T05:11:20Z</cp:lastPrinted>
  <dcterms:created xsi:type="dcterms:W3CDTF">2011-03-10T08:05:52Z</dcterms:created>
  <dcterms:modified xsi:type="dcterms:W3CDTF">2024-04-16T11:51:53Z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0x01010037666F640F4AD24EA5E1D8481FAFCF39</vt:lpwstr>
  </property>
</Properties>
</file>